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 id="2147483826" r:id="rId2"/>
  </p:sldMasterIdLst>
  <p:notesMasterIdLst>
    <p:notesMasterId r:id="rId4"/>
  </p:notesMasterIdLst>
  <p:handoutMasterIdLst>
    <p:handoutMasterId r:id="rId5"/>
  </p:handoutMasterIdLst>
  <p:sldIdLst>
    <p:sldId id="264" r:id="rId3"/>
  </p:sldIdLst>
  <p:sldSz cx="32404050" cy="43205400"/>
  <p:notesSz cx="6854825" cy="9713913"/>
  <p:defaultTextStyle>
    <a:defPPr>
      <a:defRPr lang="es-ES_tradnl"/>
    </a:defPPr>
    <a:lvl1pPr algn="l" rtl="0" fontAlgn="base">
      <a:spcBef>
        <a:spcPct val="0"/>
      </a:spcBef>
      <a:spcAft>
        <a:spcPct val="0"/>
      </a:spcAft>
      <a:defRPr sz="3100" kern="1200">
        <a:solidFill>
          <a:srgbClr val="FF6600"/>
        </a:solidFill>
        <a:latin typeface="Comic Sans MS" pitchFamily="66" charset="0"/>
        <a:ea typeface="+mn-ea"/>
        <a:cs typeface="+mn-cs"/>
      </a:defRPr>
    </a:lvl1pPr>
    <a:lvl2pPr marL="395288" indent="61913" algn="l" rtl="0" fontAlgn="base">
      <a:spcBef>
        <a:spcPct val="0"/>
      </a:spcBef>
      <a:spcAft>
        <a:spcPct val="0"/>
      </a:spcAft>
      <a:defRPr sz="3100" kern="1200">
        <a:solidFill>
          <a:srgbClr val="FF6600"/>
        </a:solidFill>
        <a:latin typeface="Comic Sans MS" pitchFamily="66" charset="0"/>
        <a:ea typeface="+mn-ea"/>
        <a:cs typeface="+mn-cs"/>
      </a:defRPr>
    </a:lvl2pPr>
    <a:lvl3pPr marL="792163" indent="122238" algn="l" rtl="0" fontAlgn="base">
      <a:spcBef>
        <a:spcPct val="0"/>
      </a:spcBef>
      <a:spcAft>
        <a:spcPct val="0"/>
      </a:spcAft>
      <a:defRPr sz="3100" kern="1200">
        <a:solidFill>
          <a:srgbClr val="FF6600"/>
        </a:solidFill>
        <a:latin typeface="Comic Sans MS" pitchFamily="66" charset="0"/>
        <a:ea typeface="+mn-ea"/>
        <a:cs typeface="+mn-cs"/>
      </a:defRPr>
    </a:lvl3pPr>
    <a:lvl4pPr marL="1189038" indent="182563" algn="l" rtl="0" fontAlgn="base">
      <a:spcBef>
        <a:spcPct val="0"/>
      </a:spcBef>
      <a:spcAft>
        <a:spcPct val="0"/>
      </a:spcAft>
      <a:defRPr sz="3100" kern="1200">
        <a:solidFill>
          <a:srgbClr val="FF6600"/>
        </a:solidFill>
        <a:latin typeface="Comic Sans MS" pitchFamily="66" charset="0"/>
        <a:ea typeface="+mn-ea"/>
        <a:cs typeface="+mn-cs"/>
      </a:defRPr>
    </a:lvl4pPr>
    <a:lvl5pPr marL="1584325" indent="244475" algn="l" rtl="0" fontAlgn="base">
      <a:spcBef>
        <a:spcPct val="0"/>
      </a:spcBef>
      <a:spcAft>
        <a:spcPct val="0"/>
      </a:spcAft>
      <a:defRPr sz="3100" kern="1200">
        <a:solidFill>
          <a:srgbClr val="FF6600"/>
        </a:solidFill>
        <a:latin typeface="Comic Sans MS" pitchFamily="66" charset="0"/>
        <a:ea typeface="+mn-ea"/>
        <a:cs typeface="+mn-cs"/>
      </a:defRPr>
    </a:lvl5pPr>
    <a:lvl6pPr marL="2286000" algn="l" defTabSz="914400" rtl="0" eaLnBrk="1" latinLnBrk="0" hangingPunct="1">
      <a:defRPr sz="3100" kern="1200">
        <a:solidFill>
          <a:srgbClr val="FF6600"/>
        </a:solidFill>
        <a:latin typeface="Comic Sans MS" pitchFamily="66" charset="0"/>
        <a:ea typeface="+mn-ea"/>
        <a:cs typeface="+mn-cs"/>
      </a:defRPr>
    </a:lvl6pPr>
    <a:lvl7pPr marL="2743200" algn="l" defTabSz="914400" rtl="0" eaLnBrk="1" latinLnBrk="0" hangingPunct="1">
      <a:defRPr sz="3100" kern="1200">
        <a:solidFill>
          <a:srgbClr val="FF6600"/>
        </a:solidFill>
        <a:latin typeface="Comic Sans MS" pitchFamily="66" charset="0"/>
        <a:ea typeface="+mn-ea"/>
        <a:cs typeface="+mn-cs"/>
      </a:defRPr>
    </a:lvl7pPr>
    <a:lvl8pPr marL="3200400" algn="l" defTabSz="914400" rtl="0" eaLnBrk="1" latinLnBrk="0" hangingPunct="1">
      <a:defRPr sz="3100" kern="1200">
        <a:solidFill>
          <a:srgbClr val="FF6600"/>
        </a:solidFill>
        <a:latin typeface="Comic Sans MS" pitchFamily="66" charset="0"/>
        <a:ea typeface="+mn-ea"/>
        <a:cs typeface="+mn-cs"/>
      </a:defRPr>
    </a:lvl8pPr>
    <a:lvl9pPr marL="3657600" algn="l" defTabSz="914400" rtl="0" eaLnBrk="1" latinLnBrk="0" hangingPunct="1">
      <a:defRPr sz="3100" kern="1200">
        <a:solidFill>
          <a:srgbClr val="FF6600"/>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árbara" initials="" lastIdx="13" clrIdx="0"/>
  <p:cmAuthor id="1" name="Miguel" initials="" lastIdx="12" clrIdx="1"/>
  <p:cmAuthor id="2" name="Enrique Fernandez Ca"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5050"/>
    <a:srgbClr val="C25252"/>
    <a:srgbClr val="B32323"/>
    <a:srgbClr val="FFFFFF"/>
    <a:srgbClr val="FF6600"/>
    <a:srgbClr val="FF3300"/>
    <a:srgbClr val="C96565"/>
    <a:srgbClr val="CF7777"/>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845" autoAdjust="0"/>
    <p:restoredTop sz="98418" autoAdjust="0"/>
  </p:normalViewPr>
  <p:slideViewPr>
    <p:cSldViewPr snapToGrid="0">
      <p:cViewPr>
        <p:scale>
          <a:sx n="32" d="100"/>
          <a:sy n="32" d="100"/>
        </p:scale>
        <p:origin x="-390" y="-72"/>
      </p:cViewPr>
      <p:guideLst>
        <p:guide orient="horz" pos="14912"/>
        <p:guide pos="102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3" d="100"/>
          <a:sy n="83" d="100"/>
        </p:scale>
        <p:origin x="-3912" y="-90"/>
      </p:cViewPr>
      <p:guideLst>
        <p:guide orient="horz" pos="3059"/>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70213" cy="484188"/>
          </a:xfrm>
          <a:prstGeom prst="rect">
            <a:avLst/>
          </a:prstGeom>
          <a:noFill/>
          <a:ln>
            <a:noFill/>
          </a:ln>
          <a:effectLst/>
          <a:extLst/>
        </p:spPr>
        <p:txBody>
          <a:bodyPr vert="horz" wrap="square" lIns="91253" tIns="45626" rIns="91253" bIns="45626" numCol="1" anchor="t" anchorCtr="0" compatLnSpc="1">
            <a:prstTxWarp prst="textNoShape">
              <a:avLst/>
            </a:prstTxWarp>
          </a:bodyPr>
          <a:lstStyle>
            <a:lvl1pPr defTabSz="911225" eaLnBrk="0" hangingPunct="0">
              <a:defRPr sz="1200" dirty="0">
                <a:solidFill>
                  <a:schemeClr val="tx1"/>
                </a:solidFill>
                <a:latin typeface="Times New Roman" pitchFamily="18" charset="0"/>
              </a:defRPr>
            </a:lvl1pPr>
          </a:lstStyle>
          <a:p>
            <a:pPr>
              <a:defRPr/>
            </a:pPr>
            <a:endParaRPr lang="es-ES"/>
          </a:p>
        </p:txBody>
      </p:sp>
      <p:sp>
        <p:nvSpPr>
          <p:cNvPr id="18435" name="Rectangle 1027"/>
          <p:cNvSpPr>
            <a:spLocks noGrp="1" noChangeArrowheads="1"/>
          </p:cNvSpPr>
          <p:nvPr>
            <p:ph type="dt" sz="quarter" idx="1"/>
          </p:nvPr>
        </p:nvSpPr>
        <p:spPr bwMode="auto">
          <a:xfrm>
            <a:off x="3884613" y="0"/>
            <a:ext cx="2970212" cy="484188"/>
          </a:xfrm>
          <a:prstGeom prst="rect">
            <a:avLst/>
          </a:prstGeom>
          <a:noFill/>
          <a:ln>
            <a:noFill/>
          </a:ln>
          <a:effectLst/>
          <a:extLst/>
        </p:spPr>
        <p:txBody>
          <a:bodyPr vert="horz" wrap="square" lIns="91253" tIns="45626" rIns="91253" bIns="45626" numCol="1" anchor="t" anchorCtr="0" compatLnSpc="1">
            <a:prstTxWarp prst="textNoShape">
              <a:avLst/>
            </a:prstTxWarp>
          </a:bodyPr>
          <a:lstStyle>
            <a:lvl1pPr algn="r" defTabSz="911225" eaLnBrk="0" hangingPunct="0">
              <a:defRPr sz="1200" dirty="0">
                <a:solidFill>
                  <a:schemeClr val="tx1"/>
                </a:solidFill>
                <a:latin typeface="Times New Roman" pitchFamily="18" charset="0"/>
              </a:defRPr>
            </a:lvl1pPr>
          </a:lstStyle>
          <a:p>
            <a:pPr>
              <a:defRPr/>
            </a:pPr>
            <a:endParaRPr lang="es-ES"/>
          </a:p>
        </p:txBody>
      </p:sp>
      <p:sp>
        <p:nvSpPr>
          <p:cNvPr id="18436" name="Rectangle 1028"/>
          <p:cNvSpPr>
            <a:spLocks noGrp="1" noChangeArrowheads="1"/>
          </p:cNvSpPr>
          <p:nvPr>
            <p:ph type="ftr" sz="quarter" idx="2"/>
          </p:nvPr>
        </p:nvSpPr>
        <p:spPr bwMode="auto">
          <a:xfrm>
            <a:off x="0" y="9229725"/>
            <a:ext cx="2970213" cy="484188"/>
          </a:xfrm>
          <a:prstGeom prst="rect">
            <a:avLst/>
          </a:prstGeom>
          <a:noFill/>
          <a:ln>
            <a:noFill/>
          </a:ln>
          <a:effectLst/>
          <a:extLst/>
        </p:spPr>
        <p:txBody>
          <a:bodyPr vert="horz" wrap="square" lIns="91253" tIns="45626" rIns="91253" bIns="45626" numCol="1" anchor="b" anchorCtr="0" compatLnSpc="1">
            <a:prstTxWarp prst="textNoShape">
              <a:avLst/>
            </a:prstTxWarp>
          </a:bodyPr>
          <a:lstStyle>
            <a:lvl1pPr defTabSz="911225" eaLnBrk="0" hangingPunct="0">
              <a:defRPr sz="1200" dirty="0">
                <a:solidFill>
                  <a:schemeClr val="tx1"/>
                </a:solidFill>
                <a:latin typeface="Times New Roman" pitchFamily="18" charset="0"/>
              </a:defRPr>
            </a:lvl1pPr>
          </a:lstStyle>
          <a:p>
            <a:pPr>
              <a:defRPr/>
            </a:pPr>
            <a:endParaRPr lang="es-ES"/>
          </a:p>
        </p:txBody>
      </p:sp>
      <p:sp>
        <p:nvSpPr>
          <p:cNvPr id="18437" name="Rectangle 1029"/>
          <p:cNvSpPr>
            <a:spLocks noGrp="1" noChangeArrowheads="1"/>
          </p:cNvSpPr>
          <p:nvPr>
            <p:ph type="sldNum" sz="quarter" idx="3"/>
          </p:nvPr>
        </p:nvSpPr>
        <p:spPr bwMode="auto">
          <a:xfrm>
            <a:off x="3884613" y="9229725"/>
            <a:ext cx="2970212" cy="484188"/>
          </a:xfrm>
          <a:prstGeom prst="rect">
            <a:avLst/>
          </a:prstGeom>
          <a:noFill/>
          <a:ln>
            <a:noFill/>
          </a:ln>
          <a:effectLst/>
          <a:extLst/>
        </p:spPr>
        <p:txBody>
          <a:bodyPr vert="horz" wrap="square" lIns="91253" tIns="45626" rIns="91253" bIns="45626" numCol="1" anchor="b" anchorCtr="0" compatLnSpc="1">
            <a:prstTxWarp prst="textNoShape">
              <a:avLst/>
            </a:prstTxWarp>
          </a:bodyPr>
          <a:lstStyle>
            <a:lvl1pPr algn="r" defTabSz="911225" eaLnBrk="0" hangingPunct="0">
              <a:defRPr sz="1200">
                <a:solidFill>
                  <a:schemeClr val="tx1"/>
                </a:solidFill>
                <a:latin typeface="Times New Roman" pitchFamily="18" charset="0"/>
              </a:defRPr>
            </a:lvl1pPr>
          </a:lstStyle>
          <a:p>
            <a:pPr>
              <a:defRPr/>
            </a:pPr>
            <a:fld id="{6B7AF45F-4F68-4E8F-8338-CED28CA3BEBD}" type="slidenum">
              <a:rPr lang="es-ES"/>
              <a:pPr>
                <a:defRPr/>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0213" cy="485775"/>
          </a:xfrm>
          <a:prstGeom prst="rect">
            <a:avLst/>
          </a:prstGeom>
        </p:spPr>
        <p:txBody>
          <a:bodyPr vert="horz" lIns="91440" tIns="45720" rIns="91440" bIns="45720" rtlCol="0"/>
          <a:lstStyle>
            <a:lvl1pPr algn="l" eaLnBrk="0" hangingPunct="0">
              <a:defRPr sz="1200" dirty="0"/>
            </a:lvl1pPr>
          </a:lstStyle>
          <a:p>
            <a:pPr>
              <a:defRPr/>
            </a:pPr>
            <a:endParaRPr lang="es-ES"/>
          </a:p>
        </p:txBody>
      </p:sp>
      <p:sp>
        <p:nvSpPr>
          <p:cNvPr id="3" name="2 Marcador de fecha"/>
          <p:cNvSpPr>
            <a:spLocks noGrp="1"/>
          </p:cNvSpPr>
          <p:nvPr>
            <p:ph type="dt" idx="1"/>
          </p:nvPr>
        </p:nvSpPr>
        <p:spPr>
          <a:xfrm>
            <a:off x="3883025" y="0"/>
            <a:ext cx="2970213" cy="485775"/>
          </a:xfrm>
          <a:prstGeom prst="rect">
            <a:avLst/>
          </a:prstGeom>
        </p:spPr>
        <p:txBody>
          <a:bodyPr vert="horz" lIns="91440" tIns="45720" rIns="91440" bIns="45720" rtlCol="0"/>
          <a:lstStyle>
            <a:lvl1pPr algn="r" eaLnBrk="0" hangingPunct="0">
              <a:defRPr sz="1200"/>
            </a:lvl1pPr>
          </a:lstStyle>
          <a:p>
            <a:pPr>
              <a:defRPr/>
            </a:pPr>
            <a:fld id="{5B7D95F0-CC9D-4CF7-9CC7-3965D6BEA942}" type="datetimeFigureOut">
              <a:rPr lang="es-ES"/>
              <a:pPr>
                <a:defRPr/>
              </a:pPr>
              <a:t>20/06/2013</a:t>
            </a:fld>
            <a:endParaRPr lang="es-ES" dirty="0"/>
          </a:p>
        </p:txBody>
      </p:sp>
      <p:sp>
        <p:nvSpPr>
          <p:cNvPr id="4" name="3 Marcador de imagen de diapositiva"/>
          <p:cNvSpPr>
            <a:spLocks noGrp="1" noRot="1" noChangeAspect="1"/>
          </p:cNvSpPr>
          <p:nvPr>
            <p:ph type="sldImg" idx="2"/>
          </p:nvPr>
        </p:nvSpPr>
        <p:spPr>
          <a:xfrm>
            <a:off x="2062163" y="728663"/>
            <a:ext cx="2730500" cy="3643312"/>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5800" y="4614863"/>
            <a:ext cx="5483225" cy="4370387"/>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226550"/>
            <a:ext cx="2970213" cy="485775"/>
          </a:xfrm>
          <a:prstGeom prst="rect">
            <a:avLst/>
          </a:prstGeom>
        </p:spPr>
        <p:txBody>
          <a:bodyPr vert="horz" lIns="91440" tIns="45720" rIns="91440" bIns="45720" rtlCol="0" anchor="b"/>
          <a:lstStyle>
            <a:lvl1pPr algn="l" eaLnBrk="0" hangingPunct="0">
              <a:defRPr sz="1200" dirty="0"/>
            </a:lvl1pPr>
          </a:lstStyle>
          <a:p>
            <a:pPr>
              <a:defRPr/>
            </a:pPr>
            <a:endParaRPr lang="es-ES"/>
          </a:p>
        </p:txBody>
      </p:sp>
      <p:sp>
        <p:nvSpPr>
          <p:cNvPr id="7" name="6 Marcador de número de diapositiva"/>
          <p:cNvSpPr>
            <a:spLocks noGrp="1"/>
          </p:cNvSpPr>
          <p:nvPr>
            <p:ph type="sldNum" sz="quarter" idx="5"/>
          </p:nvPr>
        </p:nvSpPr>
        <p:spPr>
          <a:xfrm>
            <a:off x="3883025" y="9226550"/>
            <a:ext cx="2970213" cy="485775"/>
          </a:xfrm>
          <a:prstGeom prst="rect">
            <a:avLst/>
          </a:prstGeom>
        </p:spPr>
        <p:txBody>
          <a:bodyPr vert="horz" lIns="91440" tIns="45720" rIns="91440" bIns="45720" rtlCol="0" anchor="b"/>
          <a:lstStyle>
            <a:lvl1pPr algn="r" eaLnBrk="0" hangingPunct="0">
              <a:defRPr sz="1200"/>
            </a:lvl1pPr>
          </a:lstStyle>
          <a:p>
            <a:pPr>
              <a:defRPr/>
            </a:pPr>
            <a:fld id="{CC5D07F1-4A8F-4D54-A69F-3925481B6DFF}"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395288" algn="l" rtl="0" eaLnBrk="0" fontAlgn="base" hangingPunct="0">
      <a:spcBef>
        <a:spcPct val="30000"/>
      </a:spcBef>
      <a:spcAft>
        <a:spcPct val="0"/>
      </a:spcAft>
      <a:defRPr sz="1000" kern="1200">
        <a:solidFill>
          <a:schemeClr val="tx1"/>
        </a:solidFill>
        <a:latin typeface="+mn-lt"/>
        <a:ea typeface="+mn-ea"/>
        <a:cs typeface="+mn-cs"/>
      </a:defRPr>
    </a:lvl2pPr>
    <a:lvl3pPr marL="792163" algn="l" rtl="0" eaLnBrk="0" fontAlgn="base" hangingPunct="0">
      <a:spcBef>
        <a:spcPct val="30000"/>
      </a:spcBef>
      <a:spcAft>
        <a:spcPct val="0"/>
      </a:spcAft>
      <a:defRPr sz="1000" kern="1200">
        <a:solidFill>
          <a:schemeClr val="tx1"/>
        </a:solidFill>
        <a:latin typeface="+mn-lt"/>
        <a:ea typeface="+mn-ea"/>
        <a:cs typeface="+mn-cs"/>
      </a:defRPr>
    </a:lvl3pPr>
    <a:lvl4pPr marL="1189038" algn="l" rtl="0" eaLnBrk="0" fontAlgn="base" hangingPunct="0">
      <a:spcBef>
        <a:spcPct val="30000"/>
      </a:spcBef>
      <a:spcAft>
        <a:spcPct val="0"/>
      </a:spcAft>
      <a:defRPr sz="1000" kern="1200">
        <a:solidFill>
          <a:schemeClr val="tx1"/>
        </a:solidFill>
        <a:latin typeface="+mn-lt"/>
        <a:ea typeface="+mn-ea"/>
        <a:cs typeface="+mn-cs"/>
      </a:defRPr>
    </a:lvl4pPr>
    <a:lvl5pPr marL="1584325" algn="l" rtl="0" eaLnBrk="0" fontAlgn="base" hangingPunct="0">
      <a:spcBef>
        <a:spcPct val="30000"/>
      </a:spcBef>
      <a:spcAft>
        <a:spcPct val="0"/>
      </a:spcAft>
      <a:defRPr sz="1000" kern="1200">
        <a:solidFill>
          <a:schemeClr val="tx1"/>
        </a:solidFill>
        <a:latin typeface="+mn-lt"/>
        <a:ea typeface="+mn-ea"/>
        <a:cs typeface="+mn-cs"/>
      </a:defRPr>
    </a:lvl5pPr>
    <a:lvl6pPr marL="1981733" algn="l" defTabSz="792693" rtl="0" eaLnBrk="1" latinLnBrk="0" hangingPunct="1">
      <a:defRPr sz="1000" kern="1200">
        <a:solidFill>
          <a:schemeClr val="tx1"/>
        </a:solidFill>
        <a:latin typeface="+mn-lt"/>
        <a:ea typeface="+mn-ea"/>
        <a:cs typeface="+mn-cs"/>
      </a:defRPr>
    </a:lvl6pPr>
    <a:lvl7pPr marL="2378080" algn="l" defTabSz="792693" rtl="0" eaLnBrk="1" latinLnBrk="0" hangingPunct="1">
      <a:defRPr sz="1000" kern="1200">
        <a:solidFill>
          <a:schemeClr val="tx1"/>
        </a:solidFill>
        <a:latin typeface="+mn-lt"/>
        <a:ea typeface="+mn-ea"/>
        <a:cs typeface="+mn-cs"/>
      </a:defRPr>
    </a:lvl7pPr>
    <a:lvl8pPr marL="2774427" algn="l" defTabSz="792693" rtl="0" eaLnBrk="1" latinLnBrk="0" hangingPunct="1">
      <a:defRPr sz="1000" kern="1200">
        <a:solidFill>
          <a:schemeClr val="tx1"/>
        </a:solidFill>
        <a:latin typeface="+mn-lt"/>
        <a:ea typeface="+mn-ea"/>
        <a:cs typeface="+mn-cs"/>
      </a:defRPr>
    </a:lvl8pPr>
    <a:lvl9pPr marL="3170773" algn="l" defTabSz="792693"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Marcador de imagen de diapositiva"/>
          <p:cNvSpPr>
            <a:spLocks noGrp="1" noRot="1" noChangeAspect="1"/>
          </p:cNvSpPr>
          <p:nvPr>
            <p:ph type="sldImg"/>
          </p:nvPr>
        </p:nvSpPr>
        <p:spPr bwMode="auto">
          <a:noFill/>
          <a:ln>
            <a:solidFill>
              <a:srgbClr val="000000"/>
            </a:solidFill>
            <a:miter lim="800000"/>
            <a:headEnd/>
            <a:tailEnd/>
          </a:ln>
        </p:spPr>
      </p:sp>
      <p:sp>
        <p:nvSpPr>
          <p:cNvPr id="28674"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
        <p:nvSpPr>
          <p:cNvPr id="2867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FA8F03-830C-4ECA-A609-BC7DCBCC4224}" type="slidenum">
              <a:rPr lang="es-ES" smtClean="0"/>
              <a:pPr/>
              <a:t>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430558" y="13421323"/>
            <a:ext cx="27542938" cy="9260979"/>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4861116" y="24482527"/>
            <a:ext cx="22681826" cy="11042452"/>
          </a:xfrm>
        </p:spPr>
        <p:txBody>
          <a:bodyPr/>
          <a:lstStyle>
            <a:lvl1pPr marL="0" indent="0" algn="ctr">
              <a:buNone/>
              <a:defRPr/>
            </a:lvl1pPr>
            <a:lvl2pPr marL="396347" indent="0" algn="ctr">
              <a:buNone/>
              <a:defRPr/>
            </a:lvl2pPr>
            <a:lvl3pPr marL="792693" indent="0" algn="ctr">
              <a:buNone/>
              <a:defRPr/>
            </a:lvl3pPr>
            <a:lvl4pPr marL="1189040" indent="0" algn="ctr">
              <a:buNone/>
              <a:defRPr/>
            </a:lvl4pPr>
            <a:lvl5pPr marL="1585387" indent="0" algn="ctr">
              <a:buNone/>
              <a:defRPr/>
            </a:lvl5pPr>
            <a:lvl6pPr marL="1981733" indent="0" algn="ctr">
              <a:buNone/>
              <a:defRPr/>
            </a:lvl6pPr>
            <a:lvl7pPr marL="2378080" indent="0" algn="ctr">
              <a:buNone/>
              <a:defRPr/>
            </a:lvl7pPr>
            <a:lvl8pPr marL="2774427" indent="0" algn="ctr">
              <a:buNone/>
              <a:defRPr/>
            </a:lvl8pPr>
            <a:lvl9pPr marL="3170773" indent="0" algn="ctr">
              <a:buNone/>
              <a:defRPr/>
            </a:lvl9pPr>
          </a:lstStyle>
          <a:p>
            <a:r>
              <a:rPr lang="es-ES" smtClean="0"/>
              <a:t>Haga clic para modificar el estilo de subtítulo del patrón</a:t>
            </a:r>
            <a:endParaRPr lang="es-ES"/>
          </a:p>
        </p:txBody>
      </p:sp>
      <p:sp>
        <p:nvSpPr>
          <p:cNvPr id="4" name="Rectangle 2052"/>
          <p:cNvSpPr>
            <a:spLocks noGrp="1" noChangeArrowheads="1"/>
          </p:cNvSpPr>
          <p:nvPr>
            <p:ph type="dt" sz="half" idx="10"/>
          </p:nvPr>
        </p:nvSpPr>
        <p:spPr/>
        <p:txBody>
          <a:bodyPr/>
          <a:lstStyle>
            <a:lvl1pPr>
              <a:defRPr dirty="0"/>
            </a:lvl1pPr>
          </a:lstStyle>
          <a:p>
            <a:pPr>
              <a:defRPr/>
            </a:pPr>
            <a:endParaRPr lang="es-ES"/>
          </a:p>
        </p:txBody>
      </p:sp>
      <p:sp>
        <p:nvSpPr>
          <p:cNvPr id="5" name="Rectangle 2053"/>
          <p:cNvSpPr>
            <a:spLocks noGrp="1" noChangeArrowheads="1"/>
          </p:cNvSpPr>
          <p:nvPr>
            <p:ph type="ftr" sz="quarter" idx="11"/>
          </p:nvPr>
        </p:nvSpPr>
        <p:spPr/>
        <p:txBody>
          <a:bodyPr/>
          <a:lstStyle>
            <a:lvl1pPr>
              <a:defRPr dirty="0"/>
            </a:lvl1pPr>
          </a:lstStyle>
          <a:p>
            <a:pPr>
              <a:defRPr/>
            </a:pPr>
            <a:endParaRPr lang="es-ES"/>
          </a:p>
        </p:txBody>
      </p:sp>
      <p:sp>
        <p:nvSpPr>
          <p:cNvPr id="6" name="Rectangle 2054"/>
          <p:cNvSpPr>
            <a:spLocks noGrp="1" noChangeArrowheads="1"/>
          </p:cNvSpPr>
          <p:nvPr>
            <p:ph type="sldNum" sz="quarter" idx="12"/>
          </p:nvPr>
        </p:nvSpPr>
        <p:spPr/>
        <p:txBody>
          <a:bodyPr/>
          <a:lstStyle>
            <a:lvl1pPr>
              <a:defRPr/>
            </a:lvl1pPr>
          </a:lstStyle>
          <a:p>
            <a:pPr>
              <a:defRPr/>
            </a:pPr>
            <a:fld id="{C3364578-EBC4-40CE-AAA6-0BEFAA0F3433}"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052"/>
          <p:cNvSpPr>
            <a:spLocks noGrp="1" noChangeArrowheads="1"/>
          </p:cNvSpPr>
          <p:nvPr>
            <p:ph type="dt" sz="half" idx="10"/>
          </p:nvPr>
        </p:nvSpPr>
        <p:spPr/>
        <p:txBody>
          <a:bodyPr/>
          <a:lstStyle>
            <a:lvl1pPr>
              <a:defRPr dirty="0"/>
            </a:lvl1pPr>
          </a:lstStyle>
          <a:p>
            <a:pPr>
              <a:defRPr/>
            </a:pPr>
            <a:endParaRPr lang="es-ES"/>
          </a:p>
        </p:txBody>
      </p:sp>
      <p:sp>
        <p:nvSpPr>
          <p:cNvPr id="5" name="Rectangle 2053"/>
          <p:cNvSpPr>
            <a:spLocks noGrp="1" noChangeArrowheads="1"/>
          </p:cNvSpPr>
          <p:nvPr>
            <p:ph type="ftr" sz="quarter" idx="11"/>
          </p:nvPr>
        </p:nvSpPr>
        <p:spPr/>
        <p:txBody>
          <a:bodyPr/>
          <a:lstStyle>
            <a:lvl1pPr>
              <a:defRPr dirty="0"/>
            </a:lvl1pPr>
          </a:lstStyle>
          <a:p>
            <a:pPr>
              <a:defRPr/>
            </a:pPr>
            <a:endParaRPr lang="es-ES"/>
          </a:p>
        </p:txBody>
      </p:sp>
      <p:sp>
        <p:nvSpPr>
          <p:cNvPr id="6" name="Rectangle 2054"/>
          <p:cNvSpPr>
            <a:spLocks noGrp="1" noChangeArrowheads="1"/>
          </p:cNvSpPr>
          <p:nvPr>
            <p:ph type="sldNum" sz="quarter" idx="12"/>
          </p:nvPr>
        </p:nvSpPr>
        <p:spPr/>
        <p:txBody>
          <a:bodyPr/>
          <a:lstStyle>
            <a:lvl1pPr>
              <a:defRPr/>
            </a:lvl1pPr>
          </a:lstStyle>
          <a:p>
            <a:pPr>
              <a:defRPr/>
            </a:pPr>
            <a:fld id="{36942656-093D-4CF7-8280-A73DDA56FA71}"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3493694" y="1730576"/>
            <a:ext cx="7289986" cy="36864429"/>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620371" y="1730576"/>
            <a:ext cx="21711958" cy="368644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052"/>
          <p:cNvSpPr>
            <a:spLocks noGrp="1" noChangeArrowheads="1"/>
          </p:cNvSpPr>
          <p:nvPr>
            <p:ph type="dt" sz="half" idx="10"/>
          </p:nvPr>
        </p:nvSpPr>
        <p:spPr/>
        <p:txBody>
          <a:bodyPr/>
          <a:lstStyle>
            <a:lvl1pPr>
              <a:defRPr dirty="0"/>
            </a:lvl1pPr>
          </a:lstStyle>
          <a:p>
            <a:pPr>
              <a:defRPr/>
            </a:pPr>
            <a:endParaRPr lang="es-ES"/>
          </a:p>
        </p:txBody>
      </p:sp>
      <p:sp>
        <p:nvSpPr>
          <p:cNvPr id="5" name="Rectangle 2053"/>
          <p:cNvSpPr>
            <a:spLocks noGrp="1" noChangeArrowheads="1"/>
          </p:cNvSpPr>
          <p:nvPr>
            <p:ph type="ftr" sz="quarter" idx="11"/>
          </p:nvPr>
        </p:nvSpPr>
        <p:spPr/>
        <p:txBody>
          <a:bodyPr/>
          <a:lstStyle>
            <a:lvl1pPr>
              <a:defRPr dirty="0"/>
            </a:lvl1pPr>
          </a:lstStyle>
          <a:p>
            <a:pPr>
              <a:defRPr/>
            </a:pPr>
            <a:endParaRPr lang="es-ES"/>
          </a:p>
        </p:txBody>
      </p:sp>
      <p:sp>
        <p:nvSpPr>
          <p:cNvPr id="6" name="Rectangle 2054"/>
          <p:cNvSpPr>
            <a:spLocks noGrp="1" noChangeArrowheads="1"/>
          </p:cNvSpPr>
          <p:nvPr>
            <p:ph type="sldNum" sz="quarter" idx="12"/>
          </p:nvPr>
        </p:nvSpPr>
        <p:spPr/>
        <p:txBody>
          <a:bodyPr/>
          <a:lstStyle>
            <a:lvl1pPr>
              <a:defRPr/>
            </a:lvl1pPr>
          </a:lstStyle>
          <a:p>
            <a:pPr>
              <a:defRPr/>
            </a:pPr>
            <a:fld id="{84F30689-C3A3-4760-8272-110B91A29D05}"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94"/>
          <p:cNvGrpSpPr>
            <a:grpSpLocks/>
          </p:cNvGrpSpPr>
          <p:nvPr/>
        </p:nvGrpSpPr>
        <p:grpSpPr bwMode="auto">
          <a:xfrm>
            <a:off x="0" y="-192088"/>
            <a:ext cx="32134175" cy="43402251"/>
            <a:chOff x="0" y="-30477"/>
            <a:chExt cx="9067800" cy="6889273"/>
          </a:xfrm>
        </p:grpSpPr>
        <p:cxnSp>
          <p:nvCxnSpPr>
            <p:cNvPr id="5" name="Straight Connector 109"/>
            <p:cNvCxnSpPr/>
            <p:nvPr/>
          </p:nvCxnSpPr>
          <p:spPr>
            <a:xfrm rot="16200000" flipH="1">
              <a:off x="-1447644" y="3352872"/>
              <a:ext cx="6858027"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76"/>
            <p:cNvCxnSpPr/>
            <p:nvPr/>
          </p:nvCxnSpPr>
          <p:spPr>
            <a:xfrm rot="16200000" flipH="1">
              <a:off x="-1638255" y="3238415"/>
              <a:ext cx="6858027"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77"/>
            <p:cNvCxnSpPr/>
            <p:nvPr/>
          </p:nvCxnSpPr>
          <p:spPr>
            <a:xfrm rot="5400000">
              <a:off x="-1485945" y="3238415"/>
              <a:ext cx="6858027"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0"/>
            <p:cNvCxnSpPr/>
            <p:nvPr/>
          </p:nvCxnSpPr>
          <p:spPr>
            <a:xfrm rot="5400000">
              <a:off x="-3238626" y="3314794"/>
              <a:ext cx="6858027" cy="228464"/>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1"/>
            <p:cNvCxnSpPr/>
            <p:nvPr/>
          </p:nvCxnSpPr>
          <p:spPr>
            <a:xfrm rot="16200000" flipH="1">
              <a:off x="-3314781" y="3314794"/>
              <a:ext cx="6858027" cy="2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82"/>
            <p:cNvCxnSpPr/>
            <p:nvPr/>
          </p:nvCxnSpPr>
          <p:spPr>
            <a:xfrm rot="16200000" flipH="1">
              <a:off x="-1371713" y="2971874"/>
              <a:ext cx="6858027" cy="914306"/>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83"/>
            <p:cNvCxnSpPr/>
            <p:nvPr/>
          </p:nvCxnSpPr>
          <p:spPr>
            <a:xfrm rot="16200000" flipH="1">
              <a:off x="-2819327" y="3200562"/>
              <a:ext cx="6858027" cy="456929"/>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4"/>
            <p:cNvCxnSpPr/>
            <p:nvPr/>
          </p:nvCxnSpPr>
          <p:spPr>
            <a:xfrm rot="5400000">
              <a:off x="-2705094" y="3238639"/>
              <a:ext cx="6858027" cy="3807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85"/>
            <p:cNvCxnSpPr/>
            <p:nvPr/>
          </p:nvCxnSpPr>
          <p:spPr>
            <a:xfrm rot="16200000" flipH="1">
              <a:off x="-2133709" y="3200338"/>
              <a:ext cx="6858027" cy="457377"/>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86"/>
            <p:cNvCxnSpPr/>
            <p:nvPr/>
          </p:nvCxnSpPr>
          <p:spPr>
            <a:xfrm rot="16200000" flipH="1">
              <a:off x="-3124170" y="3276493"/>
              <a:ext cx="6858027" cy="305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7"/>
            <p:cNvCxnSpPr/>
            <p:nvPr/>
          </p:nvCxnSpPr>
          <p:spPr>
            <a:xfrm rot="16200000" flipH="1">
              <a:off x="-1828866" y="3352872"/>
              <a:ext cx="6858027"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8"/>
            <p:cNvCxnSpPr/>
            <p:nvPr/>
          </p:nvCxnSpPr>
          <p:spPr>
            <a:xfrm rot="16200000" flipH="1">
              <a:off x="-2819327" y="3352872"/>
              <a:ext cx="6858027"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89"/>
            <p:cNvCxnSpPr/>
            <p:nvPr/>
          </p:nvCxnSpPr>
          <p:spPr>
            <a:xfrm rot="16200000" flipH="1">
              <a:off x="-2438328" y="3124183"/>
              <a:ext cx="6858027" cy="609686"/>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64"/>
            <p:cNvCxnSpPr/>
            <p:nvPr/>
          </p:nvCxnSpPr>
          <p:spPr>
            <a:xfrm rot="5400000">
              <a:off x="-1731657" y="2722131"/>
              <a:ext cx="6858027" cy="1413792"/>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65"/>
            <p:cNvCxnSpPr/>
            <p:nvPr/>
          </p:nvCxnSpPr>
          <p:spPr>
            <a:xfrm rot="5400000">
              <a:off x="-1141905" y="3277389"/>
              <a:ext cx="6858027" cy="30327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68"/>
            <p:cNvCxnSpPr/>
            <p:nvPr/>
          </p:nvCxnSpPr>
          <p:spPr>
            <a:xfrm rot="5400000">
              <a:off x="-914336" y="3276493"/>
              <a:ext cx="6858027" cy="305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172"/>
            <p:cNvCxnSpPr/>
            <p:nvPr/>
          </p:nvCxnSpPr>
          <p:spPr>
            <a:xfrm rot="5400000">
              <a:off x="-1855520" y="3227216"/>
              <a:ext cx="6858027" cy="40362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120"/>
            <p:cNvCxnSpPr/>
            <p:nvPr/>
          </p:nvCxnSpPr>
          <p:spPr>
            <a:xfrm rot="16200000" flipH="1">
              <a:off x="-2643051" y="3252751"/>
              <a:ext cx="6858027" cy="35255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144"/>
            <p:cNvCxnSpPr/>
            <p:nvPr/>
          </p:nvCxnSpPr>
          <p:spPr>
            <a:xfrm rot="16200000" flipH="1">
              <a:off x="-1954521" y="3326217"/>
              <a:ext cx="6858027" cy="205618"/>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07"/>
            <p:cNvCxnSpPr/>
            <p:nvPr/>
          </p:nvCxnSpPr>
          <p:spPr>
            <a:xfrm rot="16200000" flipH="1">
              <a:off x="-2362174" y="3352648"/>
              <a:ext cx="6858027" cy="152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08"/>
            <p:cNvCxnSpPr/>
            <p:nvPr/>
          </p:nvCxnSpPr>
          <p:spPr>
            <a:xfrm rot="16200000" flipH="1">
              <a:off x="-2133485" y="3352872"/>
              <a:ext cx="6858027"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09"/>
            <p:cNvCxnSpPr/>
            <p:nvPr/>
          </p:nvCxnSpPr>
          <p:spPr>
            <a:xfrm rot="16200000" flipH="1">
              <a:off x="1066809" y="3352872"/>
              <a:ext cx="6858027"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10"/>
            <p:cNvCxnSpPr/>
            <p:nvPr/>
          </p:nvCxnSpPr>
          <p:spPr>
            <a:xfrm rot="16200000" flipH="1">
              <a:off x="876198" y="3238416"/>
              <a:ext cx="6858027"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11"/>
            <p:cNvCxnSpPr/>
            <p:nvPr/>
          </p:nvCxnSpPr>
          <p:spPr>
            <a:xfrm rot="5400000">
              <a:off x="1028732" y="3238639"/>
              <a:ext cx="6858027" cy="380774"/>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12"/>
            <p:cNvCxnSpPr/>
            <p:nvPr/>
          </p:nvCxnSpPr>
          <p:spPr>
            <a:xfrm rot="5400000">
              <a:off x="-723949" y="3314570"/>
              <a:ext cx="6858027" cy="228912"/>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3"/>
            <p:cNvCxnSpPr/>
            <p:nvPr/>
          </p:nvCxnSpPr>
          <p:spPr>
            <a:xfrm rot="16200000" flipH="1">
              <a:off x="-800104" y="3314570"/>
              <a:ext cx="6858027" cy="228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214"/>
            <p:cNvCxnSpPr/>
            <p:nvPr/>
          </p:nvCxnSpPr>
          <p:spPr>
            <a:xfrm rot="5400000">
              <a:off x="-152340" y="3429111"/>
              <a:ext cx="6858027" cy="1344"/>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5"/>
            <p:cNvCxnSpPr/>
            <p:nvPr/>
          </p:nvCxnSpPr>
          <p:spPr>
            <a:xfrm rot="16200000" flipH="1">
              <a:off x="-304874" y="3200562"/>
              <a:ext cx="6858027" cy="456929"/>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6"/>
            <p:cNvCxnSpPr/>
            <p:nvPr/>
          </p:nvCxnSpPr>
          <p:spPr>
            <a:xfrm rot="5400000">
              <a:off x="-190417" y="3238415"/>
              <a:ext cx="6858027" cy="381222"/>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217"/>
            <p:cNvCxnSpPr/>
            <p:nvPr/>
          </p:nvCxnSpPr>
          <p:spPr>
            <a:xfrm rot="16200000" flipH="1">
              <a:off x="380968" y="3200562"/>
              <a:ext cx="6858027" cy="45692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18"/>
            <p:cNvCxnSpPr/>
            <p:nvPr/>
          </p:nvCxnSpPr>
          <p:spPr>
            <a:xfrm rot="16200000" flipH="1">
              <a:off x="-609493" y="3276717"/>
              <a:ext cx="6858027" cy="304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219"/>
            <p:cNvCxnSpPr/>
            <p:nvPr/>
          </p:nvCxnSpPr>
          <p:spPr>
            <a:xfrm rot="16200000" flipH="1">
              <a:off x="685811" y="3352648"/>
              <a:ext cx="6858027" cy="152757"/>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20"/>
            <p:cNvCxnSpPr/>
            <p:nvPr/>
          </p:nvCxnSpPr>
          <p:spPr>
            <a:xfrm rot="16200000" flipH="1">
              <a:off x="-304650" y="3352648"/>
              <a:ext cx="6858027" cy="152758"/>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221"/>
            <p:cNvCxnSpPr/>
            <p:nvPr/>
          </p:nvCxnSpPr>
          <p:spPr>
            <a:xfrm rot="5400000">
              <a:off x="-1028792" y="3314794"/>
              <a:ext cx="6858027" cy="228464"/>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222"/>
            <p:cNvCxnSpPr/>
            <p:nvPr/>
          </p:nvCxnSpPr>
          <p:spPr>
            <a:xfrm rot="5400000">
              <a:off x="783021" y="2722355"/>
              <a:ext cx="6858027" cy="1413344"/>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23"/>
            <p:cNvCxnSpPr/>
            <p:nvPr/>
          </p:nvCxnSpPr>
          <p:spPr>
            <a:xfrm rot="5400000">
              <a:off x="1372549" y="3277389"/>
              <a:ext cx="6858027" cy="303276"/>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224"/>
            <p:cNvCxnSpPr/>
            <p:nvPr/>
          </p:nvCxnSpPr>
          <p:spPr>
            <a:xfrm rot="5400000">
              <a:off x="1600117" y="3353096"/>
              <a:ext cx="6858027" cy="151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225"/>
            <p:cNvCxnSpPr/>
            <p:nvPr/>
          </p:nvCxnSpPr>
          <p:spPr>
            <a:xfrm rot="5400000">
              <a:off x="658933" y="3227216"/>
              <a:ext cx="6858027" cy="40362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226"/>
            <p:cNvCxnSpPr/>
            <p:nvPr/>
          </p:nvCxnSpPr>
          <p:spPr>
            <a:xfrm rot="16200000" flipH="1">
              <a:off x="-128597" y="3252750"/>
              <a:ext cx="6858027" cy="35255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227"/>
            <p:cNvCxnSpPr/>
            <p:nvPr/>
          </p:nvCxnSpPr>
          <p:spPr>
            <a:xfrm rot="16200000" flipH="1">
              <a:off x="559932" y="3326218"/>
              <a:ext cx="6858027"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228"/>
            <p:cNvCxnSpPr/>
            <p:nvPr/>
          </p:nvCxnSpPr>
          <p:spPr>
            <a:xfrm rot="16200000" flipH="1">
              <a:off x="152503" y="3352872"/>
              <a:ext cx="6858027"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229"/>
            <p:cNvCxnSpPr/>
            <p:nvPr/>
          </p:nvCxnSpPr>
          <p:spPr>
            <a:xfrm rot="16200000" flipH="1">
              <a:off x="380968" y="3352872"/>
              <a:ext cx="6858027"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236"/>
            <p:cNvCxnSpPr/>
            <p:nvPr/>
          </p:nvCxnSpPr>
          <p:spPr>
            <a:xfrm rot="16200000" flipH="1">
              <a:off x="2743111" y="3352872"/>
              <a:ext cx="6858027" cy="15231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37"/>
            <p:cNvCxnSpPr/>
            <p:nvPr/>
          </p:nvCxnSpPr>
          <p:spPr>
            <a:xfrm rot="16200000" flipH="1">
              <a:off x="2095571" y="3238416"/>
              <a:ext cx="6858027"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238"/>
            <p:cNvCxnSpPr/>
            <p:nvPr/>
          </p:nvCxnSpPr>
          <p:spPr>
            <a:xfrm rot="5400000">
              <a:off x="2705034" y="3238639"/>
              <a:ext cx="6858027" cy="38077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239"/>
            <p:cNvCxnSpPr/>
            <p:nvPr/>
          </p:nvCxnSpPr>
          <p:spPr>
            <a:xfrm rot="5400000">
              <a:off x="1828582" y="3276493"/>
              <a:ext cx="6858027" cy="305067"/>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40"/>
            <p:cNvCxnSpPr/>
            <p:nvPr/>
          </p:nvCxnSpPr>
          <p:spPr>
            <a:xfrm rot="16200000" flipH="1">
              <a:off x="1066809" y="3200562"/>
              <a:ext cx="6858027" cy="45692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1"/>
            <p:cNvCxnSpPr/>
            <p:nvPr/>
          </p:nvCxnSpPr>
          <p:spPr>
            <a:xfrm rot="16200000" flipH="1">
              <a:off x="2362113" y="3353096"/>
              <a:ext cx="6858027" cy="151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242"/>
            <p:cNvCxnSpPr/>
            <p:nvPr/>
          </p:nvCxnSpPr>
          <p:spPr>
            <a:xfrm rot="5400000">
              <a:off x="2646126" y="2722354"/>
              <a:ext cx="6858027" cy="1413344"/>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43"/>
            <p:cNvCxnSpPr/>
            <p:nvPr/>
          </p:nvCxnSpPr>
          <p:spPr>
            <a:xfrm rot="5400000">
              <a:off x="3048851" y="3277837"/>
              <a:ext cx="6858027" cy="302379"/>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244"/>
            <p:cNvCxnSpPr/>
            <p:nvPr/>
          </p:nvCxnSpPr>
          <p:spPr>
            <a:xfrm rot="5400000">
              <a:off x="2895645" y="3276493"/>
              <a:ext cx="6858027" cy="305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5"/>
            <p:cNvCxnSpPr/>
            <p:nvPr/>
          </p:nvCxnSpPr>
          <p:spPr>
            <a:xfrm rot="5400000">
              <a:off x="2388768" y="3226992"/>
              <a:ext cx="6858027" cy="40406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246"/>
            <p:cNvCxnSpPr/>
            <p:nvPr/>
          </p:nvCxnSpPr>
          <p:spPr>
            <a:xfrm rot="16200000" flipH="1">
              <a:off x="2236458" y="3325994"/>
              <a:ext cx="6858027" cy="206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247"/>
            <p:cNvCxnSpPr/>
            <p:nvPr/>
          </p:nvCxnSpPr>
          <p:spPr>
            <a:xfrm rot="16200000" flipH="1">
              <a:off x="1752427" y="3352648"/>
              <a:ext cx="6858027" cy="152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248"/>
            <p:cNvCxnSpPr/>
            <p:nvPr/>
          </p:nvCxnSpPr>
          <p:spPr>
            <a:xfrm rot="16200000" flipH="1">
              <a:off x="1981115" y="3352872"/>
              <a:ext cx="6858027"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249"/>
            <p:cNvCxnSpPr/>
            <p:nvPr/>
          </p:nvCxnSpPr>
          <p:spPr>
            <a:xfrm rot="5400000">
              <a:off x="3467030" y="3314794"/>
              <a:ext cx="6858027" cy="228464"/>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0"/>
            <p:cNvCxnSpPr/>
            <p:nvPr/>
          </p:nvCxnSpPr>
          <p:spPr>
            <a:xfrm rot="16200000" flipH="1">
              <a:off x="3467030" y="3314794"/>
              <a:ext cx="6858027" cy="2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251"/>
            <p:cNvCxnSpPr/>
            <p:nvPr/>
          </p:nvCxnSpPr>
          <p:spPr>
            <a:xfrm rot="5400000">
              <a:off x="4038639" y="3428887"/>
              <a:ext cx="6858027" cy="1792"/>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252"/>
            <p:cNvCxnSpPr/>
            <p:nvPr/>
          </p:nvCxnSpPr>
          <p:spPr>
            <a:xfrm rot="16200000" flipH="1">
              <a:off x="3886106" y="3200338"/>
              <a:ext cx="6858027" cy="457377"/>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3"/>
            <p:cNvCxnSpPr/>
            <p:nvPr/>
          </p:nvCxnSpPr>
          <p:spPr>
            <a:xfrm rot="5400000">
              <a:off x="4000562" y="3238639"/>
              <a:ext cx="6858027" cy="3807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254"/>
            <p:cNvCxnSpPr/>
            <p:nvPr/>
          </p:nvCxnSpPr>
          <p:spPr>
            <a:xfrm rot="16200000" flipH="1">
              <a:off x="4571947" y="3200338"/>
              <a:ext cx="6858027" cy="457377"/>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256"/>
            <p:cNvCxnSpPr/>
            <p:nvPr/>
          </p:nvCxnSpPr>
          <p:spPr>
            <a:xfrm rot="16200000" flipH="1">
              <a:off x="3733796" y="3352648"/>
              <a:ext cx="6858027" cy="152757"/>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257"/>
            <p:cNvCxnSpPr/>
            <p:nvPr/>
          </p:nvCxnSpPr>
          <p:spPr>
            <a:xfrm rot="5400000">
              <a:off x="3619340" y="3314794"/>
              <a:ext cx="6858027" cy="228464"/>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258"/>
            <p:cNvCxnSpPr/>
            <p:nvPr/>
          </p:nvCxnSpPr>
          <p:spPr>
            <a:xfrm rot="16200000" flipH="1">
              <a:off x="4214692" y="3252975"/>
              <a:ext cx="6858027" cy="352104"/>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259"/>
            <p:cNvCxnSpPr/>
            <p:nvPr/>
          </p:nvCxnSpPr>
          <p:spPr>
            <a:xfrm rot="16200000" flipH="1">
              <a:off x="4751135" y="3326218"/>
              <a:ext cx="6858027"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260"/>
            <p:cNvCxnSpPr/>
            <p:nvPr/>
          </p:nvCxnSpPr>
          <p:spPr>
            <a:xfrm rot="16200000" flipH="1">
              <a:off x="4343259" y="3352872"/>
              <a:ext cx="6858027"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1"/>
            <p:cNvCxnSpPr/>
            <p:nvPr/>
          </p:nvCxnSpPr>
          <p:spPr>
            <a:xfrm rot="16200000" flipH="1">
              <a:off x="4571947" y="3352648"/>
              <a:ext cx="6858027" cy="152758"/>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263"/>
            <p:cNvCxnSpPr/>
            <p:nvPr/>
          </p:nvCxnSpPr>
          <p:spPr>
            <a:xfrm rot="16200000" flipH="1">
              <a:off x="5257789" y="3352648"/>
              <a:ext cx="6858027" cy="152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264"/>
            <p:cNvCxnSpPr/>
            <p:nvPr/>
          </p:nvCxnSpPr>
          <p:spPr>
            <a:xfrm rot="16200000" flipH="1">
              <a:off x="5067178" y="3238639"/>
              <a:ext cx="6858027" cy="3807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5"/>
            <p:cNvCxnSpPr/>
            <p:nvPr/>
          </p:nvCxnSpPr>
          <p:spPr>
            <a:xfrm rot="5400000">
              <a:off x="5219711" y="3238416"/>
              <a:ext cx="6858027" cy="381222"/>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66"/>
            <p:cNvCxnSpPr/>
            <p:nvPr/>
          </p:nvCxnSpPr>
          <p:spPr>
            <a:xfrm rot="16200000" flipH="1">
              <a:off x="4876791" y="3352872"/>
              <a:ext cx="6858027"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267"/>
            <p:cNvCxnSpPr/>
            <p:nvPr/>
          </p:nvCxnSpPr>
          <p:spPr>
            <a:xfrm rot="5400000">
              <a:off x="5527900" y="3318140"/>
              <a:ext cx="6888517" cy="19128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269"/>
            <p:cNvCxnSpPr/>
            <p:nvPr/>
          </p:nvCxnSpPr>
          <p:spPr>
            <a:xfrm rot="5400000">
              <a:off x="4850136" y="3227216"/>
              <a:ext cx="6858027" cy="40362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70"/>
            <p:cNvCxnSpPr/>
            <p:nvPr/>
          </p:nvCxnSpPr>
          <p:spPr>
            <a:xfrm rot="16200000" flipH="1">
              <a:off x="4751135" y="3326218"/>
              <a:ext cx="6858027"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277"/>
            <p:cNvCxnSpPr/>
            <p:nvPr/>
          </p:nvCxnSpPr>
          <p:spPr>
            <a:xfrm rot="5400000">
              <a:off x="5562632" y="3428887"/>
              <a:ext cx="6858027" cy="1792"/>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282"/>
            <p:cNvCxnSpPr/>
            <p:nvPr/>
          </p:nvCxnSpPr>
          <p:spPr>
            <a:xfrm rot="5400000">
              <a:off x="2552724" y="3390949"/>
              <a:ext cx="6858027" cy="76155"/>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88"/>
            <p:cNvCxnSpPr/>
            <p:nvPr/>
          </p:nvCxnSpPr>
          <p:spPr>
            <a:xfrm rot="16200000" flipH="1">
              <a:off x="3047955" y="3352648"/>
              <a:ext cx="6858027" cy="152758"/>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1"/>
            <p:cNvCxnSpPr/>
            <p:nvPr/>
          </p:nvCxnSpPr>
          <p:spPr>
            <a:xfrm rot="16200000" flipH="1">
              <a:off x="3238566" y="3238639"/>
              <a:ext cx="6858027" cy="380774"/>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3"/>
            <p:cNvCxnSpPr/>
            <p:nvPr/>
          </p:nvCxnSpPr>
          <p:spPr>
            <a:xfrm rot="5400000">
              <a:off x="2133649" y="3276493"/>
              <a:ext cx="6858027" cy="305067"/>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97"/>
            <p:cNvCxnSpPr/>
            <p:nvPr/>
          </p:nvCxnSpPr>
          <p:spPr>
            <a:xfrm rot="16200000" flipH="1">
              <a:off x="3147852" y="3252750"/>
              <a:ext cx="6858027" cy="352552"/>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98"/>
            <p:cNvCxnSpPr/>
            <p:nvPr/>
          </p:nvCxnSpPr>
          <p:spPr>
            <a:xfrm rot="5400000">
              <a:off x="3771874" y="3238416"/>
              <a:ext cx="6858027"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301"/>
            <p:cNvCxnSpPr/>
            <p:nvPr/>
          </p:nvCxnSpPr>
          <p:spPr>
            <a:xfrm rot="5400000">
              <a:off x="4229027" y="2933572"/>
              <a:ext cx="6858027" cy="990909"/>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306"/>
            <p:cNvCxnSpPr/>
            <p:nvPr/>
          </p:nvCxnSpPr>
          <p:spPr>
            <a:xfrm rot="16200000" flipH="1">
              <a:off x="1371653" y="3200338"/>
              <a:ext cx="6858027" cy="457377"/>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112"/>
          <p:cNvSpPr/>
          <p:nvPr/>
        </p:nvSpPr>
        <p:spPr>
          <a:xfrm>
            <a:off x="0" y="12001500"/>
            <a:ext cx="17552988" cy="19681825"/>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05264" tIns="202633" rIns="405264" bIns="202633" anchor="ctr"/>
          <a:lstStyle/>
          <a:p>
            <a:pPr algn="ctr" eaLnBrk="0" hangingPunct="0">
              <a:defRPr/>
            </a:pPr>
            <a:endParaRPr lang="en-US" dirty="0">
              <a:solidFill>
                <a:prstClr val="white"/>
              </a:solidFill>
            </a:endParaRPr>
          </a:p>
        </p:txBody>
      </p:sp>
      <p:grpSp>
        <p:nvGrpSpPr>
          <p:cNvPr id="89" name="Group 93"/>
          <p:cNvGrpSpPr>
            <a:grpSpLocks/>
          </p:cNvGrpSpPr>
          <p:nvPr/>
        </p:nvGrpSpPr>
        <p:grpSpPr bwMode="auto">
          <a:xfrm>
            <a:off x="0" y="12960350"/>
            <a:ext cx="17014825" cy="17773650"/>
            <a:chOff x="0" y="2057400"/>
            <a:chExt cx="4801394" cy="2820988"/>
          </a:xfrm>
        </p:grpSpPr>
        <p:cxnSp>
          <p:nvCxnSpPr>
            <p:cNvPr id="90" name="Straight Connector 116"/>
            <p:cNvCxnSpPr/>
            <p:nvPr/>
          </p:nvCxnSpPr>
          <p:spPr>
            <a:xfrm>
              <a:off x="0" y="2057400"/>
              <a:ext cx="4800498" cy="15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117"/>
            <p:cNvCxnSpPr/>
            <p:nvPr/>
          </p:nvCxnSpPr>
          <p:spPr>
            <a:xfrm>
              <a:off x="0" y="4876876"/>
              <a:ext cx="4800498" cy="15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119"/>
            <p:cNvCxnSpPr/>
            <p:nvPr/>
          </p:nvCxnSpPr>
          <p:spPr>
            <a:xfrm rot="5400000">
              <a:off x="3391586" y="3467068"/>
              <a:ext cx="2818720" cy="89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810102" y="13421682"/>
            <a:ext cx="15661958" cy="10082060"/>
          </a:xfrm>
        </p:spPr>
        <p:txBody>
          <a:bodyPr/>
          <a:lstStyle>
            <a:lvl1pPr algn="l">
              <a:defRPr sz="16000" b="1" cap="none" spc="178"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102" y="23522943"/>
            <a:ext cx="15661958" cy="6720840"/>
          </a:xfrm>
        </p:spPr>
        <p:txBody>
          <a:bodyPr>
            <a:normAutofit/>
          </a:bodyPr>
          <a:lstStyle>
            <a:lvl1pPr marL="0" indent="0" algn="l">
              <a:buNone/>
              <a:defRPr sz="9700">
                <a:solidFill>
                  <a:srgbClr val="FFFFFF"/>
                </a:solidFill>
              </a:defRPr>
            </a:lvl1pPr>
            <a:lvl2pPr marL="2026322" indent="0" algn="ctr">
              <a:buNone/>
              <a:defRPr>
                <a:solidFill>
                  <a:schemeClr val="tx1">
                    <a:tint val="75000"/>
                  </a:schemeClr>
                </a:solidFill>
              </a:defRPr>
            </a:lvl2pPr>
            <a:lvl3pPr marL="4052645" indent="0" algn="ctr">
              <a:buNone/>
              <a:defRPr>
                <a:solidFill>
                  <a:schemeClr val="tx1">
                    <a:tint val="75000"/>
                  </a:schemeClr>
                </a:solidFill>
              </a:defRPr>
            </a:lvl3pPr>
            <a:lvl4pPr marL="6078967" indent="0" algn="ctr">
              <a:buNone/>
              <a:defRPr>
                <a:solidFill>
                  <a:schemeClr val="tx1">
                    <a:tint val="75000"/>
                  </a:schemeClr>
                </a:solidFill>
              </a:defRPr>
            </a:lvl4pPr>
            <a:lvl5pPr marL="8105290" indent="0" algn="ctr">
              <a:buNone/>
              <a:defRPr>
                <a:solidFill>
                  <a:schemeClr val="tx1">
                    <a:tint val="75000"/>
                  </a:schemeClr>
                </a:solidFill>
              </a:defRPr>
            </a:lvl5pPr>
            <a:lvl6pPr marL="10131612" indent="0" algn="ctr">
              <a:buNone/>
              <a:defRPr>
                <a:solidFill>
                  <a:schemeClr val="tx1">
                    <a:tint val="75000"/>
                  </a:schemeClr>
                </a:solidFill>
              </a:defRPr>
            </a:lvl6pPr>
            <a:lvl7pPr marL="12157934" indent="0" algn="ctr">
              <a:buNone/>
              <a:defRPr>
                <a:solidFill>
                  <a:schemeClr val="tx1">
                    <a:tint val="75000"/>
                  </a:schemeClr>
                </a:solidFill>
              </a:defRPr>
            </a:lvl7pPr>
            <a:lvl8pPr marL="14184257" indent="0" algn="ctr">
              <a:buNone/>
              <a:defRPr>
                <a:solidFill>
                  <a:schemeClr val="tx1">
                    <a:tint val="75000"/>
                  </a:schemeClr>
                </a:solidFill>
              </a:defRPr>
            </a:lvl8pPr>
            <a:lvl9pPr marL="16210579"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93" name="Date Placeholder 3"/>
          <p:cNvSpPr>
            <a:spLocks noGrp="1"/>
          </p:cNvSpPr>
          <p:nvPr>
            <p:ph type="dt" sz="half" idx="10"/>
          </p:nvPr>
        </p:nvSpPr>
        <p:spPr/>
        <p:txBody>
          <a:bodyPr/>
          <a:lstStyle>
            <a:lvl1pPr>
              <a:defRPr dirty="0"/>
            </a:lvl1pPr>
          </a:lstStyle>
          <a:p>
            <a:pPr>
              <a:defRPr/>
            </a:pPr>
            <a:endParaRPr lang="en-US"/>
          </a:p>
        </p:txBody>
      </p:sp>
      <p:sp>
        <p:nvSpPr>
          <p:cNvPr id="94" name="Footer Placeholder 4"/>
          <p:cNvSpPr>
            <a:spLocks noGrp="1"/>
          </p:cNvSpPr>
          <p:nvPr>
            <p:ph type="ftr" sz="quarter" idx="11"/>
          </p:nvPr>
        </p:nvSpPr>
        <p:spPr/>
        <p:txBody>
          <a:bodyPr/>
          <a:lstStyle>
            <a:lvl1pPr>
              <a:defRPr dirty="0"/>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103CB96E-71AA-49DA-A5A4-8FD0FB44DD12}" type="slidenum">
              <a:rPr lang="en-US"/>
              <a:pPr>
                <a:defRPr/>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9DA363-CF8F-4952-9D2E-3A26E8AA06E7}" type="slidenum">
              <a:rPr lang="en-US"/>
              <a:pPr>
                <a:defRPr/>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4" name="Group 92"/>
          <p:cNvGrpSpPr>
            <a:grpSpLocks/>
          </p:cNvGrpSpPr>
          <p:nvPr/>
        </p:nvGrpSpPr>
        <p:grpSpPr bwMode="auto">
          <a:xfrm>
            <a:off x="0" y="-192088"/>
            <a:ext cx="32134175" cy="30530801"/>
            <a:chOff x="1" y="-30477"/>
            <a:chExt cx="9067799" cy="4526277"/>
          </a:xfrm>
        </p:grpSpPr>
        <p:cxnSp>
          <p:nvCxnSpPr>
            <p:cNvPr id="5" name="Straight Connector 7"/>
            <p:cNvCxnSpPr/>
            <p:nvPr/>
          </p:nvCxnSpPr>
          <p:spPr>
            <a:xfrm rot="16200000" flipH="1">
              <a:off x="-271413" y="2166156"/>
              <a:ext cx="4505566"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a:xfrm rot="16200000" flipH="1">
              <a:off x="-462024" y="2051700"/>
              <a:ext cx="4505566"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rot="5400000">
              <a:off x="-309714" y="2051700"/>
              <a:ext cx="4505566"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5400000">
              <a:off x="-2062395" y="2128079"/>
              <a:ext cx="4505566" cy="228464"/>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a:xfrm rot="16200000" flipH="1">
              <a:off x="-2138550" y="2128079"/>
              <a:ext cx="4505566" cy="2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a:xfrm rot="16200000" flipH="1">
              <a:off x="-195482" y="1785158"/>
              <a:ext cx="4505566" cy="914306"/>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a:xfrm rot="16200000" flipH="1">
              <a:off x="-1643095" y="2013846"/>
              <a:ext cx="4505566" cy="456929"/>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a:xfrm rot="5400000">
              <a:off x="-1528863" y="2051924"/>
              <a:ext cx="4505566" cy="3807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a:xfrm rot="16200000" flipH="1">
              <a:off x="-957478" y="2013622"/>
              <a:ext cx="4505566" cy="457377"/>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a:xfrm rot="16200000" flipH="1">
              <a:off x="-1947939" y="2089777"/>
              <a:ext cx="4505566" cy="305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a:xfrm rot="16200000" flipH="1">
              <a:off x="-652635" y="2166156"/>
              <a:ext cx="4505566" cy="15231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rot="16200000" flipH="1">
              <a:off x="-1643095" y="2166156"/>
              <a:ext cx="4505566"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rot="16200000" flipH="1">
              <a:off x="-1790687" y="2019271"/>
              <a:ext cx="4495681" cy="457377"/>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a:xfrm rot="5400000">
              <a:off x="-555425" y="1535415"/>
              <a:ext cx="4505566" cy="1413792"/>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a:xfrm rot="5400000">
              <a:off x="34327" y="2090673"/>
              <a:ext cx="4505566" cy="30327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a:xfrm rot="5400000">
              <a:off x="261895" y="2089777"/>
              <a:ext cx="4505566" cy="305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a:xfrm rot="5400000">
              <a:off x="-679289" y="2040501"/>
              <a:ext cx="4505566" cy="40362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p:cNvCxnSpPr/>
            <p:nvPr/>
          </p:nvCxnSpPr>
          <p:spPr>
            <a:xfrm rot="16200000" flipH="1">
              <a:off x="-1466819" y="2066035"/>
              <a:ext cx="4505566" cy="35255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p:cNvCxnSpPr/>
            <p:nvPr/>
          </p:nvCxnSpPr>
          <p:spPr>
            <a:xfrm rot="16200000" flipH="1">
              <a:off x="-778290" y="2139502"/>
              <a:ext cx="4505566"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a:xfrm rot="16200000" flipH="1">
              <a:off x="-1185942" y="2165932"/>
              <a:ext cx="4505566" cy="152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a:xfrm rot="16200000" flipH="1">
              <a:off x="-957254" y="2166156"/>
              <a:ext cx="4505566"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a:xfrm rot="16200000" flipH="1">
              <a:off x="2243040" y="2166156"/>
              <a:ext cx="4505566"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a:xfrm rot="16200000" flipH="1">
              <a:off x="2052429" y="2051700"/>
              <a:ext cx="4505566"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a:xfrm rot="5400000">
              <a:off x="2204963" y="2051924"/>
              <a:ext cx="4505566" cy="380774"/>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rot="5400000">
              <a:off x="452282" y="2127855"/>
              <a:ext cx="4505566" cy="228912"/>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a:xfrm rot="16200000" flipH="1">
              <a:off x="376127" y="2127855"/>
              <a:ext cx="4505566" cy="228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rot="5400000">
              <a:off x="1023891" y="2242345"/>
              <a:ext cx="4505566" cy="1344"/>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a:xfrm rot="16200000" flipH="1">
              <a:off x="871357" y="2013846"/>
              <a:ext cx="4505566" cy="456929"/>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a:xfrm rot="5400000">
              <a:off x="985814" y="2051700"/>
              <a:ext cx="4505566" cy="38122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a:xfrm rot="16200000" flipH="1">
              <a:off x="1557199" y="2013846"/>
              <a:ext cx="4505566" cy="45692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a:xfrm rot="16200000" flipH="1">
              <a:off x="566738" y="2090001"/>
              <a:ext cx="4505566" cy="304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a:xfrm rot="16200000" flipH="1">
              <a:off x="1862042" y="2165932"/>
              <a:ext cx="4505566" cy="152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a:xfrm rot="16200000" flipH="1">
              <a:off x="871582" y="2165932"/>
              <a:ext cx="4505566" cy="152758"/>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a:xfrm rot="5400000">
              <a:off x="147439" y="2128079"/>
              <a:ext cx="4505566" cy="228464"/>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a:xfrm rot="5400000">
              <a:off x="1959252" y="1535639"/>
              <a:ext cx="4505566" cy="1413344"/>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a:xfrm rot="5400000">
              <a:off x="2548779" y="2090673"/>
              <a:ext cx="4505566" cy="303276"/>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a:xfrm rot="5400000">
              <a:off x="2776348" y="2166380"/>
              <a:ext cx="4505566" cy="151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a:xfrm rot="5400000">
              <a:off x="1835164" y="2040501"/>
              <a:ext cx="4505566" cy="40362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a:xfrm rot="16200000" flipH="1">
              <a:off x="1047634" y="2066035"/>
              <a:ext cx="4505566" cy="35255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a:xfrm rot="16200000" flipH="1">
              <a:off x="1736163" y="2139502"/>
              <a:ext cx="4505566"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p:cNvCxnSpPr/>
            <p:nvPr/>
          </p:nvCxnSpPr>
          <p:spPr>
            <a:xfrm rot="16200000" flipH="1">
              <a:off x="1328734" y="2166156"/>
              <a:ext cx="4505566"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a:xfrm rot="16200000" flipH="1">
              <a:off x="1557199" y="2166156"/>
              <a:ext cx="4505566"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a:xfrm rot="16200000" flipH="1">
              <a:off x="3919342" y="2166156"/>
              <a:ext cx="4505566" cy="15231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a:xfrm rot="16200000" flipH="1">
              <a:off x="3271802" y="2051700"/>
              <a:ext cx="4505566"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a:xfrm rot="5400000">
              <a:off x="3881265" y="2051924"/>
              <a:ext cx="4505566" cy="38077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a:xfrm rot="5400000">
              <a:off x="3004812" y="2089777"/>
              <a:ext cx="4505566" cy="305067"/>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a:xfrm rot="16200000" flipH="1">
              <a:off x="2243040" y="2013846"/>
              <a:ext cx="4505566" cy="45692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a:xfrm rot="16200000" flipH="1">
              <a:off x="3538344" y="2166380"/>
              <a:ext cx="4505566" cy="151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a:xfrm rot="5400000">
              <a:off x="3822357" y="1535639"/>
              <a:ext cx="4505566" cy="1413344"/>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a:xfrm rot="5400000">
              <a:off x="4225081" y="2091121"/>
              <a:ext cx="4505566" cy="302379"/>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a:xfrm rot="5400000">
              <a:off x="4071876" y="2089777"/>
              <a:ext cx="4505566" cy="305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p:cNvCxnSpPr/>
            <p:nvPr/>
          </p:nvCxnSpPr>
          <p:spPr>
            <a:xfrm rot="5400000">
              <a:off x="3564998" y="2040277"/>
              <a:ext cx="4505566" cy="40406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p:cNvCxnSpPr/>
            <p:nvPr/>
          </p:nvCxnSpPr>
          <p:spPr>
            <a:xfrm rot="16200000" flipH="1">
              <a:off x="3412689" y="2139278"/>
              <a:ext cx="4505566" cy="206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p:cNvCxnSpPr/>
            <p:nvPr/>
          </p:nvCxnSpPr>
          <p:spPr>
            <a:xfrm rot="16200000" flipH="1">
              <a:off x="2928658" y="2165932"/>
              <a:ext cx="4505566" cy="152758"/>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p:cNvCxnSpPr/>
            <p:nvPr/>
          </p:nvCxnSpPr>
          <p:spPr>
            <a:xfrm rot="16200000" flipH="1">
              <a:off x="3081191" y="2166156"/>
              <a:ext cx="4505566" cy="15231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p:cNvCxnSpPr/>
            <p:nvPr/>
          </p:nvCxnSpPr>
          <p:spPr>
            <a:xfrm rot="5400000">
              <a:off x="4643261" y="2128079"/>
              <a:ext cx="4505566" cy="228464"/>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p:cNvCxnSpPr/>
            <p:nvPr/>
          </p:nvCxnSpPr>
          <p:spPr>
            <a:xfrm rot="16200000" flipH="1">
              <a:off x="4643261" y="2128079"/>
              <a:ext cx="4505566" cy="2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p:cNvCxnSpPr/>
            <p:nvPr/>
          </p:nvCxnSpPr>
          <p:spPr>
            <a:xfrm rot="5400000">
              <a:off x="5214870" y="2242121"/>
              <a:ext cx="4505566" cy="1792"/>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p:cNvCxnSpPr/>
            <p:nvPr/>
          </p:nvCxnSpPr>
          <p:spPr>
            <a:xfrm rot="16200000" flipH="1">
              <a:off x="5062337" y="2013622"/>
              <a:ext cx="4505566" cy="457377"/>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p:cNvCxnSpPr/>
            <p:nvPr/>
          </p:nvCxnSpPr>
          <p:spPr>
            <a:xfrm rot="5400000">
              <a:off x="5176793" y="2051924"/>
              <a:ext cx="4505566" cy="3807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p:cNvCxnSpPr/>
            <p:nvPr/>
          </p:nvCxnSpPr>
          <p:spPr>
            <a:xfrm rot="16200000" flipH="1">
              <a:off x="5748178" y="2013622"/>
              <a:ext cx="4505566" cy="457377"/>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p:cNvCxnSpPr/>
            <p:nvPr/>
          </p:nvCxnSpPr>
          <p:spPr>
            <a:xfrm rot="16200000" flipH="1">
              <a:off x="4910027" y="2165932"/>
              <a:ext cx="4505566" cy="152757"/>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p:cNvCxnSpPr/>
            <p:nvPr/>
          </p:nvCxnSpPr>
          <p:spPr>
            <a:xfrm rot="5400000">
              <a:off x="4795571" y="2128079"/>
              <a:ext cx="4505566" cy="228464"/>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p:cNvCxnSpPr/>
            <p:nvPr/>
          </p:nvCxnSpPr>
          <p:spPr>
            <a:xfrm rot="16200000" flipH="1">
              <a:off x="5390922" y="2066259"/>
              <a:ext cx="4505566" cy="352104"/>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p:cNvCxnSpPr/>
            <p:nvPr/>
          </p:nvCxnSpPr>
          <p:spPr>
            <a:xfrm rot="16200000" flipH="1">
              <a:off x="5927366" y="2139502"/>
              <a:ext cx="4505566"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p:cNvCxnSpPr/>
            <p:nvPr/>
          </p:nvCxnSpPr>
          <p:spPr>
            <a:xfrm rot="16200000" flipH="1">
              <a:off x="5519489" y="2166156"/>
              <a:ext cx="4505566"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p:cNvCxnSpPr/>
            <p:nvPr/>
          </p:nvCxnSpPr>
          <p:spPr>
            <a:xfrm rot="16200000" flipH="1">
              <a:off x="5748178" y="2165932"/>
              <a:ext cx="4505566" cy="152758"/>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p:cNvCxnSpPr/>
            <p:nvPr/>
          </p:nvCxnSpPr>
          <p:spPr>
            <a:xfrm rot="16200000" flipH="1">
              <a:off x="6434019" y="2165932"/>
              <a:ext cx="4505566" cy="152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p:cNvCxnSpPr/>
            <p:nvPr/>
          </p:nvCxnSpPr>
          <p:spPr>
            <a:xfrm rot="16200000" flipH="1">
              <a:off x="6243408" y="2051924"/>
              <a:ext cx="4505566" cy="3807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p:cNvCxnSpPr/>
            <p:nvPr/>
          </p:nvCxnSpPr>
          <p:spPr>
            <a:xfrm rot="5400000">
              <a:off x="6395942" y="2051700"/>
              <a:ext cx="4505566"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p:cNvCxnSpPr/>
            <p:nvPr/>
          </p:nvCxnSpPr>
          <p:spPr>
            <a:xfrm rot="16200000" flipH="1">
              <a:off x="6053021" y="2166156"/>
              <a:ext cx="4505566" cy="152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p:cNvCxnSpPr/>
            <p:nvPr/>
          </p:nvCxnSpPr>
          <p:spPr>
            <a:xfrm rot="5400000">
              <a:off x="6709373" y="2136667"/>
              <a:ext cx="4525571" cy="19128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p:cNvCxnSpPr/>
            <p:nvPr/>
          </p:nvCxnSpPr>
          <p:spPr>
            <a:xfrm rot="5400000">
              <a:off x="6026367" y="2040501"/>
              <a:ext cx="4505566" cy="40362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p:nvPr/>
          </p:nvCxnSpPr>
          <p:spPr>
            <a:xfrm rot="16200000" flipH="1">
              <a:off x="5927366" y="2139502"/>
              <a:ext cx="4505566" cy="205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p:cNvCxnSpPr/>
            <p:nvPr/>
          </p:nvCxnSpPr>
          <p:spPr>
            <a:xfrm rot="5400000">
              <a:off x="6738862" y="2242121"/>
              <a:ext cx="4505566" cy="1792"/>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p:nvPr/>
          </p:nvCxnSpPr>
          <p:spPr>
            <a:xfrm rot="5400000">
              <a:off x="3728955" y="2204233"/>
              <a:ext cx="4505566" cy="76155"/>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p:cNvCxnSpPr/>
            <p:nvPr/>
          </p:nvCxnSpPr>
          <p:spPr>
            <a:xfrm rot="16200000" flipH="1">
              <a:off x="4224185" y="2165932"/>
              <a:ext cx="4505566" cy="152758"/>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p:cNvCxnSpPr/>
            <p:nvPr/>
          </p:nvCxnSpPr>
          <p:spPr>
            <a:xfrm rot="16200000" flipH="1">
              <a:off x="4414797" y="2051924"/>
              <a:ext cx="4505566" cy="380774"/>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p:cNvCxnSpPr/>
            <p:nvPr/>
          </p:nvCxnSpPr>
          <p:spPr>
            <a:xfrm rot="5400000">
              <a:off x="3309880" y="2089777"/>
              <a:ext cx="4505566" cy="305067"/>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p:cNvCxnSpPr/>
            <p:nvPr/>
          </p:nvCxnSpPr>
          <p:spPr>
            <a:xfrm rot="16200000" flipH="1">
              <a:off x="4324083" y="2066035"/>
              <a:ext cx="4505566" cy="352552"/>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p:cNvCxnSpPr/>
            <p:nvPr/>
          </p:nvCxnSpPr>
          <p:spPr>
            <a:xfrm rot="5400000">
              <a:off x="4948104" y="2051700"/>
              <a:ext cx="4505566" cy="381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p:cNvCxnSpPr/>
            <p:nvPr/>
          </p:nvCxnSpPr>
          <p:spPr>
            <a:xfrm rot="5400000">
              <a:off x="5405257" y="1746857"/>
              <a:ext cx="4505566" cy="990909"/>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p:cNvCxnSpPr/>
            <p:nvPr/>
          </p:nvCxnSpPr>
          <p:spPr>
            <a:xfrm rot="16200000" flipH="1">
              <a:off x="2547883" y="2013622"/>
              <a:ext cx="4505566" cy="457377"/>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p:cNvSpPr/>
          <p:nvPr/>
        </p:nvSpPr>
        <p:spPr>
          <a:xfrm>
            <a:off x="0" y="27160538"/>
            <a:ext cx="32404050" cy="120015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05264" tIns="202633" rIns="405264" bIns="202633" anchor="ctr"/>
          <a:lstStyle/>
          <a:p>
            <a:pPr algn="ctr" eaLnBrk="0" hangingPunct="0">
              <a:defRPr/>
            </a:pPr>
            <a:endParaRPr lang="en-US" dirty="0">
              <a:solidFill>
                <a:prstClr val="white"/>
              </a:solidFill>
            </a:endParaRPr>
          </a:p>
        </p:txBody>
      </p:sp>
      <p:cxnSp>
        <p:nvCxnSpPr>
          <p:cNvPr id="89" name="Straight Connector 95"/>
          <p:cNvCxnSpPr/>
          <p:nvPr/>
        </p:nvCxnSpPr>
        <p:spPr>
          <a:xfrm>
            <a:off x="0" y="27639963"/>
            <a:ext cx="32404050" cy="952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p:cNvCxnSpPr/>
          <p:nvPr/>
        </p:nvCxnSpPr>
        <p:spPr>
          <a:xfrm>
            <a:off x="0" y="38671500"/>
            <a:ext cx="32404050" cy="1111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620204" y="35414598"/>
            <a:ext cx="29433678" cy="2612288"/>
          </a:xfrm>
        </p:spPr>
        <p:txBody>
          <a:bodyPr/>
          <a:lstStyle>
            <a:lvl1pPr marL="0" indent="0">
              <a:buNone/>
              <a:defRPr sz="8800">
                <a:solidFill>
                  <a:srgbClr val="FFFFFF"/>
                </a:solidFill>
              </a:defRPr>
            </a:lvl1pPr>
            <a:lvl2pPr marL="2026322" indent="0">
              <a:buNone/>
              <a:defRPr sz="8000">
                <a:solidFill>
                  <a:schemeClr val="tx1">
                    <a:tint val="75000"/>
                  </a:schemeClr>
                </a:solidFill>
              </a:defRPr>
            </a:lvl2pPr>
            <a:lvl3pPr marL="4052645" indent="0">
              <a:buNone/>
              <a:defRPr sz="7100">
                <a:solidFill>
                  <a:schemeClr val="tx1">
                    <a:tint val="75000"/>
                  </a:schemeClr>
                </a:solidFill>
              </a:defRPr>
            </a:lvl3pPr>
            <a:lvl4pPr marL="6078967" indent="0">
              <a:buNone/>
              <a:defRPr sz="6200">
                <a:solidFill>
                  <a:schemeClr val="tx1">
                    <a:tint val="75000"/>
                  </a:schemeClr>
                </a:solidFill>
              </a:defRPr>
            </a:lvl4pPr>
            <a:lvl5pPr marL="8105290" indent="0">
              <a:buNone/>
              <a:defRPr sz="6200">
                <a:solidFill>
                  <a:schemeClr val="tx1">
                    <a:tint val="75000"/>
                  </a:schemeClr>
                </a:solidFill>
              </a:defRPr>
            </a:lvl5pPr>
            <a:lvl6pPr marL="10131612" indent="0">
              <a:buNone/>
              <a:defRPr sz="6200">
                <a:solidFill>
                  <a:schemeClr val="tx1">
                    <a:tint val="75000"/>
                  </a:schemeClr>
                </a:solidFill>
              </a:defRPr>
            </a:lvl6pPr>
            <a:lvl7pPr marL="12157934" indent="0">
              <a:buNone/>
              <a:defRPr sz="6200">
                <a:solidFill>
                  <a:schemeClr val="tx1">
                    <a:tint val="75000"/>
                  </a:schemeClr>
                </a:solidFill>
              </a:defRPr>
            </a:lvl7pPr>
            <a:lvl8pPr marL="14184257" indent="0">
              <a:buNone/>
              <a:defRPr sz="6200">
                <a:solidFill>
                  <a:schemeClr val="tx1">
                    <a:tint val="75000"/>
                  </a:schemeClr>
                </a:solidFill>
              </a:defRPr>
            </a:lvl8pPr>
            <a:lvl9pPr marL="16210579" indent="0">
              <a:buNone/>
              <a:defRPr sz="62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1620204" y="28120480"/>
            <a:ext cx="29433678" cy="7200901"/>
          </a:xfrm>
        </p:spPr>
        <p:txBody>
          <a:bodyPr/>
          <a:lstStyle/>
          <a:p>
            <a:r>
              <a:rPr lang="es-ES" smtClean="0"/>
              <a:t>Haga clic para modificar el estilo de título del patrón</a:t>
            </a:r>
            <a:endParaRPr lang="en-US"/>
          </a:p>
        </p:txBody>
      </p:sp>
      <p:sp>
        <p:nvSpPr>
          <p:cNvPr id="91" name="Date Placeholder 1"/>
          <p:cNvSpPr>
            <a:spLocks noGrp="1"/>
          </p:cNvSpPr>
          <p:nvPr>
            <p:ph type="dt" sz="half" idx="10"/>
          </p:nvPr>
        </p:nvSpPr>
        <p:spPr/>
        <p:txBody>
          <a:bodyPr/>
          <a:lstStyle>
            <a:lvl1pPr>
              <a:defRPr dirty="0"/>
            </a:lvl1pPr>
          </a:lstStyle>
          <a:p>
            <a:pPr>
              <a:defRPr/>
            </a:pPr>
            <a:endParaRPr lang="en-US"/>
          </a:p>
        </p:txBody>
      </p:sp>
      <p:sp>
        <p:nvSpPr>
          <p:cNvPr id="92" name="Footer Placeholder 90"/>
          <p:cNvSpPr>
            <a:spLocks noGrp="1"/>
          </p:cNvSpPr>
          <p:nvPr>
            <p:ph type="ftr" sz="quarter" idx="11"/>
          </p:nvPr>
        </p:nvSpPr>
        <p:spPr/>
        <p:txBody>
          <a:bodyPr/>
          <a:lstStyle>
            <a:lvl1pPr>
              <a:defRPr dirty="0"/>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5E09EE5E-4A29-4A1C-822C-C9F9AAE76F0B}" type="slidenum">
              <a:rPr lang="en-US"/>
              <a:pPr>
                <a:defRPr/>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620206" y="10081266"/>
            <a:ext cx="14311788" cy="28513567"/>
          </a:xfrm>
        </p:spPr>
        <p:txBody>
          <a:bodyPr/>
          <a:lstStyle>
            <a:lvl1pPr>
              <a:defRPr sz="12400"/>
            </a:lvl1pPr>
            <a:lvl2pPr>
              <a:defRPr sz="10700"/>
            </a:lvl2pPr>
            <a:lvl3pPr>
              <a:defRPr sz="8800"/>
            </a:lvl3pPr>
            <a:lvl4pPr>
              <a:defRPr sz="8000"/>
            </a:lvl4pPr>
            <a:lvl5pPr>
              <a:defRPr sz="8000"/>
            </a:lvl5pPr>
            <a:lvl6pPr>
              <a:defRPr sz="8000"/>
            </a:lvl6pPr>
            <a:lvl7pPr>
              <a:defRPr sz="8000"/>
            </a:lvl7pPr>
            <a:lvl8pPr>
              <a:defRPr sz="8000"/>
            </a:lvl8pPr>
            <a:lvl9pPr>
              <a:defRPr sz="8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16472062" y="10081266"/>
            <a:ext cx="14311788" cy="28513567"/>
          </a:xfrm>
        </p:spPr>
        <p:txBody>
          <a:bodyPr/>
          <a:lstStyle>
            <a:lvl1pPr>
              <a:defRPr sz="12400"/>
            </a:lvl1pPr>
            <a:lvl2pPr>
              <a:defRPr sz="10700"/>
            </a:lvl2pPr>
            <a:lvl3pPr>
              <a:defRPr sz="8800"/>
            </a:lvl3pPr>
            <a:lvl4pPr>
              <a:defRPr sz="8000"/>
            </a:lvl4pPr>
            <a:lvl5pPr>
              <a:defRPr sz="8000"/>
            </a:lvl5pPr>
            <a:lvl6pPr>
              <a:defRPr sz="8000"/>
            </a:lvl6pPr>
            <a:lvl7pPr>
              <a:defRPr sz="8000"/>
            </a:lvl7pPr>
            <a:lvl8pPr>
              <a:defRPr sz="8000"/>
            </a:lvl8pPr>
            <a:lvl9pPr>
              <a:defRPr sz="8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3"/>
          <p:cNvSpPr>
            <a:spLocks noGrp="1"/>
          </p:cNvSpPr>
          <p:nvPr>
            <p:ph type="dt" sz="half" idx="10"/>
          </p:nvPr>
        </p:nvSpPr>
        <p:spPr/>
        <p:txBody>
          <a:bodyPr/>
          <a:lstStyle>
            <a:lvl1pPr>
              <a:defRPr dirty="0"/>
            </a:lvl1pPr>
          </a:lstStyle>
          <a:p>
            <a:pPr>
              <a:defRPr/>
            </a:pPr>
            <a:endParaRPr lang="en-US"/>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C7FB85-DD3E-4E7B-A8EB-6461547A9D59}" type="slidenum">
              <a:rPr lang="en-US"/>
              <a:pPr>
                <a:defRPr/>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620203" y="9671214"/>
            <a:ext cx="14317416" cy="4030501"/>
          </a:xfrm>
        </p:spPr>
        <p:txBody>
          <a:bodyPr anchor="b"/>
          <a:lstStyle>
            <a:lvl1pPr marL="0" indent="0" algn="ctr">
              <a:buNone/>
              <a:defRPr sz="10700" b="1"/>
            </a:lvl1pPr>
            <a:lvl2pPr marL="2026322" indent="0">
              <a:buNone/>
              <a:defRPr sz="8800" b="1"/>
            </a:lvl2pPr>
            <a:lvl3pPr marL="4052645" indent="0">
              <a:buNone/>
              <a:defRPr sz="8000" b="1"/>
            </a:lvl3pPr>
            <a:lvl4pPr marL="6078967" indent="0">
              <a:buNone/>
              <a:defRPr sz="7100" b="1"/>
            </a:lvl4pPr>
            <a:lvl5pPr marL="8105290" indent="0">
              <a:buNone/>
              <a:defRPr sz="7100" b="1"/>
            </a:lvl5pPr>
            <a:lvl6pPr marL="10131612" indent="0">
              <a:buNone/>
              <a:defRPr sz="7100" b="1"/>
            </a:lvl6pPr>
            <a:lvl7pPr marL="12157934" indent="0">
              <a:buNone/>
              <a:defRPr sz="7100" b="1"/>
            </a:lvl7pPr>
            <a:lvl8pPr marL="14184257" indent="0">
              <a:buNone/>
              <a:defRPr sz="7100" b="1"/>
            </a:lvl8pPr>
            <a:lvl9pPr marL="16210579" indent="0">
              <a:buNone/>
              <a:defRPr sz="71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620203" y="13701717"/>
            <a:ext cx="14317416" cy="24893115"/>
          </a:xfrm>
        </p:spPr>
        <p:txBody>
          <a:bodyPr/>
          <a:lstStyle>
            <a:lvl1pPr>
              <a:defRPr sz="10700"/>
            </a:lvl1pPr>
            <a:lvl2pPr>
              <a:defRPr sz="8800"/>
            </a:lvl2pPr>
            <a:lvl3pPr>
              <a:defRPr sz="8000"/>
            </a:lvl3pPr>
            <a:lvl4pPr>
              <a:defRPr sz="7100"/>
            </a:lvl4pPr>
            <a:lvl5pPr>
              <a:defRPr sz="7100"/>
            </a:lvl5pPr>
            <a:lvl6pPr>
              <a:defRPr sz="7100"/>
            </a:lvl6pPr>
            <a:lvl7pPr>
              <a:defRPr sz="7100"/>
            </a:lvl7pPr>
            <a:lvl8pPr>
              <a:defRPr sz="7100"/>
            </a:lvl8pPr>
            <a:lvl9pPr>
              <a:defRPr sz="7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16460812" y="9671214"/>
            <a:ext cx="14323040" cy="4030501"/>
          </a:xfrm>
        </p:spPr>
        <p:txBody>
          <a:bodyPr anchor="b"/>
          <a:lstStyle>
            <a:lvl1pPr marL="0" indent="0" algn="ctr">
              <a:buNone/>
              <a:defRPr sz="10700" b="1"/>
            </a:lvl1pPr>
            <a:lvl2pPr marL="2026322" indent="0">
              <a:buNone/>
              <a:defRPr sz="8800" b="1"/>
            </a:lvl2pPr>
            <a:lvl3pPr marL="4052645" indent="0">
              <a:buNone/>
              <a:defRPr sz="8000" b="1"/>
            </a:lvl3pPr>
            <a:lvl4pPr marL="6078967" indent="0">
              <a:buNone/>
              <a:defRPr sz="7100" b="1"/>
            </a:lvl4pPr>
            <a:lvl5pPr marL="8105290" indent="0">
              <a:buNone/>
              <a:defRPr sz="7100" b="1"/>
            </a:lvl5pPr>
            <a:lvl6pPr marL="10131612" indent="0">
              <a:buNone/>
              <a:defRPr sz="7100" b="1"/>
            </a:lvl6pPr>
            <a:lvl7pPr marL="12157934" indent="0">
              <a:buNone/>
              <a:defRPr sz="7100" b="1"/>
            </a:lvl7pPr>
            <a:lvl8pPr marL="14184257" indent="0">
              <a:buNone/>
              <a:defRPr sz="7100" b="1"/>
            </a:lvl8pPr>
            <a:lvl9pPr marL="16210579" indent="0">
              <a:buNone/>
              <a:defRPr sz="71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6460812" y="13701717"/>
            <a:ext cx="14323040" cy="24893115"/>
          </a:xfrm>
        </p:spPr>
        <p:txBody>
          <a:bodyPr/>
          <a:lstStyle>
            <a:lvl1pPr>
              <a:defRPr sz="10700"/>
            </a:lvl1pPr>
            <a:lvl2pPr>
              <a:defRPr sz="8800"/>
            </a:lvl2pPr>
            <a:lvl3pPr>
              <a:defRPr sz="8000"/>
            </a:lvl3pPr>
            <a:lvl4pPr>
              <a:defRPr sz="7100"/>
            </a:lvl4pPr>
            <a:lvl5pPr>
              <a:defRPr sz="7100"/>
            </a:lvl5pPr>
            <a:lvl6pPr>
              <a:defRPr sz="7100"/>
            </a:lvl6pPr>
            <a:lvl7pPr>
              <a:defRPr sz="7100"/>
            </a:lvl7pPr>
            <a:lvl8pPr>
              <a:defRPr sz="7100"/>
            </a:lvl8pPr>
            <a:lvl9pPr>
              <a:defRPr sz="7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3"/>
          <p:cNvSpPr>
            <a:spLocks noGrp="1"/>
          </p:cNvSpPr>
          <p:nvPr>
            <p:ph type="dt" sz="half" idx="10"/>
          </p:nvPr>
        </p:nvSpPr>
        <p:spPr/>
        <p:txBody>
          <a:bodyPr/>
          <a:lstStyle>
            <a:lvl1pPr>
              <a:defRPr dirty="0"/>
            </a:lvl1pPr>
          </a:lstStyle>
          <a:p>
            <a:pPr>
              <a:defRPr/>
            </a:pPr>
            <a:endParaRPr lang="en-US"/>
          </a:p>
        </p:txBody>
      </p:sp>
      <p:sp>
        <p:nvSpPr>
          <p:cNvPr id="8" name="Footer Placeholder 4"/>
          <p:cNvSpPr>
            <a:spLocks noGrp="1"/>
          </p:cNvSpPr>
          <p:nvPr>
            <p:ph type="ftr" sz="quarter" idx="11"/>
          </p:nvPr>
        </p:nvSpPr>
        <p:spPr/>
        <p:txBody>
          <a:bodyPr/>
          <a:lstStyle>
            <a:lvl1pPr>
              <a:defRPr dirty="0"/>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7BEB280-B080-4D78-B451-25A69AD444AE}" type="slidenum">
              <a:rPr lang="en-US"/>
              <a:pPr>
                <a:defRPr/>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3"/>
          <p:cNvSpPr>
            <a:spLocks noGrp="1"/>
          </p:cNvSpPr>
          <p:nvPr>
            <p:ph type="dt" sz="half" idx="10"/>
          </p:nvPr>
        </p:nvSpPr>
        <p:spPr/>
        <p:txBody>
          <a:bodyPr/>
          <a:lstStyle>
            <a:lvl1pPr>
              <a:defRPr dirty="0"/>
            </a:lvl1pPr>
          </a:lstStyle>
          <a:p>
            <a:pPr>
              <a:defRPr/>
            </a:pPr>
            <a:endParaRPr lang="en-US"/>
          </a:p>
        </p:txBody>
      </p:sp>
      <p:sp>
        <p:nvSpPr>
          <p:cNvPr id="4" name="Footer Placeholder 4"/>
          <p:cNvSpPr>
            <a:spLocks noGrp="1"/>
          </p:cNvSpPr>
          <p:nvPr>
            <p:ph type="ftr" sz="quarter" idx="11"/>
          </p:nvPr>
        </p:nvSpPr>
        <p:spPr/>
        <p:txBody>
          <a:bodyPr/>
          <a:lstStyle>
            <a:lvl1pPr>
              <a:defRPr dirty="0"/>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58EE7C0-9E63-47DA-9598-51C8CB2E7F98}" type="slidenum">
              <a:rPr lang="en-US"/>
              <a:pPr>
                <a:defRPr/>
              </a:pPr>
              <a:t>‹Nº›</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dirty="0"/>
            </a:lvl1pPr>
          </a:lstStyle>
          <a:p>
            <a:pPr>
              <a:defRPr/>
            </a:pPr>
            <a:endParaRPr lang="en-US"/>
          </a:p>
        </p:txBody>
      </p:sp>
      <p:sp>
        <p:nvSpPr>
          <p:cNvPr id="3" name="Footer Placeholder 4"/>
          <p:cNvSpPr>
            <a:spLocks noGrp="1"/>
          </p:cNvSpPr>
          <p:nvPr>
            <p:ph type="ftr" sz="quarter" idx="11"/>
          </p:nvPr>
        </p:nvSpPr>
        <p:spPr/>
        <p:txBody>
          <a:bodyPr/>
          <a:lstStyle>
            <a:lvl1pPr>
              <a:defRPr dirty="0"/>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CBF2C4-78D6-4DA0-92CB-608EDCDDC089}" type="slidenum">
              <a:rPr lang="en-US"/>
              <a:pPr>
                <a:defRPr/>
              </a:pPr>
              <a:t>‹Nº›</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Rectangle 36"/>
          <p:cNvSpPr/>
          <p:nvPr/>
        </p:nvSpPr>
        <p:spPr>
          <a:xfrm>
            <a:off x="0" y="9850438"/>
            <a:ext cx="9785350" cy="20874037"/>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05264" tIns="202633" rIns="405264" bIns="202633" anchor="ctr"/>
          <a:lstStyle/>
          <a:p>
            <a:pPr algn="ctr" eaLnBrk="0" hangingPunct="0">
              <a:defRPr/>
            </a:pPr>
            <a:endParaRPr lang="en-US" dirty="0">
              <a:solidFill>
                <a:prstClr val="white"/>
              </a:solidFill>
            </a:endParaRPr>
          </a:p>
        </p:txBody>
      </p:sp>
      <p:cxnSp>
        <p:nvCxnSpPr>
          <p:cNvPr id="6" name="Straight Connector 38"/>
          <p:cNvCxnSpPr/>
          <p:nvPr/>
        </p:nvCxnSpPr>
        <p:spPr>
          <a:xfrm rot="5400000">
            <a:off x="-161924" y="20296187"/>
            <a:ext cx="19011900" cy="31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p:cNvCxnSpPr/>
          <p:nvPr/>
        </p:nvCxnSpPr>
        <p:spPr>
          <a:xfrm>
            <a:off x="0" y="10791825"/>
            <a:ext cx="9396413" cy="1111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p:cNvCxnSpPr/>
          <p:nvPr/>
        </p:nvCxnSpPr>
        <p:spPr>
          <a:xfrm>
            <a:off x="0" y="29821188"/>
            <a:ext cx="9396413" cy="111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1341418" y="1720219"/>
            <a:ext cx="19442430" cy="36874612"/>
          </a:xfrm>
        </p:spPr>
        <p:txBody>
          <a:bodyPr/>
          <a:lstStyle>
            <a:lvl1pPr>
              <a:defRPr sz="14200"/>
            </a:lvl1pPr>
            <a:lvl2pPr>
              <a:defRPr sz="12400"/>
            </a:lvl2pPr>
            <a:lvl3pPr>
              <a:defRPr sz="10700"/>
            </a:lvl3pPr>
            <a:lvl4pPr>
              <a:defRPr sz="8800"/>
            </a:lvl4pPr>
            <a:lvl5pPr>
              <a:defRPr sz="8800"/>
            </a:lvl5pPr>
            <a:lvl6pPr>
              <a:defRPr sz="8800"/>
            </a:lvl6pPr>
            <a:lvl7pPr>
              <a:defRPr sz="8800"/>
            </a:lvl7pPr>
            <a:lvl8pPr>
              <a:defRPr sz="8800"/>
            </a:lvl8pPr>
            <a:lvl9pPr>
              <a:defRPr sz="8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540070" y="11982300"/>
            <a:ext cx="8425054" cy="8641080"/>
          </a:xfrm>
        </p:spPr>
        <p:txBody>
          <a:bodyPr/>
          <a:lstStyle>
            <a:lvl1pPr algn="l" defTabSz="4052645" rtl="0" eaLnBrk="1" latinLnBrk="0" hangingPunct="1">
              <a:spcBef>
                <a:spcPct val="0"/>
              </a:spcBef>
              <a:buNone/>
              <a:tabLst>
                <a:tab pos="16977488" algn="l"/>
              </a:tabLst>
              <a:defRPr lang="en-US" sz="11500" b="1" kern="1200" cap="none" spc="88"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40070" y="20623380"/>
            <a:ext cx="8425054" cy="8641080"/>
          </a:xfrm>
        </p:spPr>
        <p:txBody>
          <a:bodyPr>
            <a:normAutofit/>
          </a:bodyPr>
          <a:lstStyle>
            <a:lvl1pPr marL="0" indent="0">
              <a:buNone/>
              <a:defRPr sz="8000">
                <a:solidFill>
                  <a:srgbClr val="FFFFFF"/>
                </a:solidFill>
              </a:defRPr>
            </a:lvl1pPr>
            <a:lvl2pPr marL="2026322" indent="0">
              <a:buNone/>
              <a:defRPr sz="5300"/>
            </a:lvl2pPr>
            <a:lvl3pPr marL="4052645" indent="0">
              <a:buNone/>
              <a:defRPr sz="4400"/>
            </a:lvl3pPr>
            <a:lvl4pPr marL="6078967" indent="0">
              <a:buNone/>
              <a:defRPr sz="4000"/>
            </a:lvl4pPr>
            <a:lvl5pPr marL="8105290" indent="0">
              <a:buNone/>
              <a:defRPr sz="4000"/>
            </a:lvl5pPr>
            <a:lvl6pPr marL="10131612" indent="0">
              <a:buNone/>
              <a:defRPr sz="4000"/>
            </a:lvl6pPr>
            <a:lvl7pPr marL="12157934" indent="0">
              <a:buNone/>
              <a:defRPr sz="4000"/>
            </a:lvl7pPr>
            <a:lvl8pPr marL="14184257" indent="0">
              <a:buNone/>
              <a:defRPr sz="4000"/>
            </a:lvl8pPr>
            <a:lvl9pPr marL="16210579" indent="0">
              <a:buNone/>
              <a:defRPr sz="4000"/>
            </a:lvl9pPr>
          </a:lstStyle>
          <a:p>
            <a:pPr lvl="0"/>
            <a:r>
              <a:rPr lang="es-ES" smtClean="0"/>
              <a:t>Haga clic para modificar el estilo de texto del patrón</a:t>
            </a:r>
          </a:p>
        </p:txBody>
      </p:sp>
      <p:sp>
        <p:nvSpPr>
          <p:cNvPr id="9" name="Date Placeholder 4"/>
          <p:cNvSpPr>
            <a:spLocks noGrp="1"/>
          </p:cNvSpPr>
          <p:nvPr>
            <p:ph type="dt" sz="half" idx="10"/>
          </p:nvPr>
        </p:nvSpPr>
        <p:spPr/>
        <p:txBody>
          <a:bodyPr/>
          <a:lstStyle>
            <a:lvl1pPr>
              <a:defRPr dirty="0"/>
            </a:lvl1pPr>
          </a:lstStyle>
          <a:p>
            <a:pPr>
              <a:defRPr/>
            </a:pPr>
            <a:endParaRPr lang="en-US"/>
          </a:p>
        </p:txBody>
      </p:sp>
      <p:sp>
        <p:nvSpPr>
          <p:cNvPr id="10" name="Footer Placeholder 5"/>
          <p:cNvSpPr>
            <a:spLocks noGrp="1"/>
          </p:cNvSpPr>
          <p:nvPr>
            <p:ph type="ftr" sz="quarter" idx="11"/>
          </p:nvPr>
        </p:nvSpPr>
        <p:spPr/>
        <p:txBody>
          <a:bodyPr/>
          <a:lstStyle>
            <a:lvl1pPr>
              <a:defRPr dirty="0"/>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2F21CC04-B196-481E-92CD-EA4D0A03E8A8}"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052"/>
          <p:cNvSpPr>
            <a:spLocks noGrp="1" noChangeArrowheads="1"/>
          </p:cNvSpPr>
          <p:nvPr>
            <p:ph type="dt" sz="half" idx="10"/>
          </p:nvPr>
        </p:nvSpPr>
        <p:spPr/>
        <p:txBody>
          <a:bodyPr/>
          <a:lstStyle>
            <a:lvl1pPr>
              <a:defRPr dirty="0"/>
            </a:lvl1pPr>
          </a:lstStyle>
          <a:p>
            <a:pPr>
              <a:defRPr/>
            </a:pPr>
            <a:endParaRPr lang="es-ES"/>
          </a:p>
        </p:txBody>
      </p:sp>
      <p:sp>
        <p:nvSpPr>
          <p:cNvPr id="5" name="Rectangle 2053"/>
          <p:cNvSpPr>
            <a:spLocks noGrp="1" noChangeArrowheads="1"/>
          </p:cNvSpPr>
          <p:nvPr>
            <p:ph type="ftr" sz="quarter" idx="11"/>
          </p:nvPr>
        </p:nvSpPr>
        <p:spPr/>
        <p:txBody>
          <a:bodyPr/>
          <a:lstStyle>
            <a:lvl1pPr>
              <a:defRPr dirty="0"/>
            </a:lvl1pPr>
          </a:lstStyle>
          <a:p>
            <a:pPr>
              <a:defRPr/>
            </a:pPr>
            <a:endParaRPr lang="es-ES"/>
          </a:p>
        </p:txBody>
      </p:sp>
      <p:sp>
        <p:nvSpPr>
          <p:cNvPr id="6" name="Rectangle 2054"/>
          <p:cNvSpPr>
            <a:spLocks noGrp="1" noChangeArrowheads="1"/>
          </p:cNvSpPr>
          <p:nvPr>
            <p:ph type="sldNum" sz="quarter" idx="12"/>
          </p:nvPr>
        </p:nvSpPr>
        <p:spPr/>
        <p:txBody>
          <a:bodyPr/>
          <a:lstStyle>
            <a:lvl1pPr>
              <a:defRPr/>
            </a:lvl1pPr>
          </a:lstStyle>
          <a:p>
            <a:pPr>
              <a:defRPr/>
            </a:pPr>
            <a:fld id="{25EE59B5-7CB1-4D7B-B680-8A05253960F5}" type="slidenum">
              <a:rPr lang="es-ES"/>
              <a:pPr>
                <a:defRPr/>
              </a:pPr>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32"/>
          <p:cNvSpPr/>
          <p:nvPr/>
        </p:nvSpPr>
        <p:spPr>
          <a:xfrm>
            <a:off x="0" y="9850438"/>
            <a:ext cx="9785350" cy="20874037"/>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05264" tIns="202633" rIns="405264" bIns="202633" anchor="ctr"/>
          <a:lstStyle/>
          <a:p>
            <a:pPr algn="ctr" eaLnBrk="0" hangingPunct="0">
              <a:defRPr/>
            </a:pPr>
            <a:endParaRPr lang="en-US" dirty="0">
              <a:solidFill>
                <a:prstClr val="white"/>
              </a:solidFill>
            </a:endParaRPr>
          </a:p>
        </p:txBody>
      </p:sp>
      <p:cxnSp>
        <p:nvCxnSpPr>
          <p:cNvPr id="6" name="Straight Connector 33"/>
          <p:cNvCxnSpPr/>
          <p:nvPr/>
        </p:nvCxnSpPr>
        <p:spPr>
          <a:xfrm rot="5400000">
            <a:off x="-161924" y="20296187"/>
            <a:ext cx="19011900" cy="31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p:cNvCxnSpPr/>
          <p:nvPr/>
        </p:nvCxnSpPr>
        <p:spPr>
          <a:xfrm>
            <a:off x="0" y="10791825"/>
            <a:ext cx="9396413" cy="1111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a:off x="0" y="29821188"/>
            <a:ext cx="9396413" cy="1111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11341418" y="2400303"/>
            <a:ext cx="19712464" cy="3552444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14200"/>
            </a:lvl1pPr>
            <a:lvl2pPr marL="2026322" indent="0">
              <a:buNone/>
              <a:defRPr sz="12400"/>
            </a:lvl2pPr>
            <a:lvl3pPr marL="4052645" indent="0">
              <a:buNone/>
              <a:defRPr sz="10700"/>
            </a:lvl3pPr>
            <a:lvl4pPr marL="6078967" indent="0">
              <a:buNone/>
              <a:defRPr sz="8800"/>
            </a:lvl4pPr>
            <a:lvl5pPr marL="8105290" indent="0">
              <a:buNone/>
              <a:defRPr sz="8800"/>
            </a:lvl5pPr>
            <a:lvl6pPr marL="10131612" indent="0">
              <a:buNone/>
              <a:defRPr sz="8800"/>
            </a:lvl6pPr>
            <a:lvl7pPr marL="12157934" indent="0">
              <a:buNone/>
              <a:defRPr sz="8800"/>
            </a:lvl7pPr>
            <a:lvl8pPr marL="14184257" indent="0">
              <a:buNone/>
              <a:defRPr sz="8800"/>
            </a:lvl8pPr>
            <a:lvl9pPr marL="16210579" indent="0">
              <a:buNone/>
              <a:defRPr sz="8800"/>
            </a:lvl9pPr>
          </a:lstStyle>
          <a:p>
            <a:pPr lvl="0"/>
            <a:r>
              <a:rPr lang="es-ES" noProof="0" dirty="0" smtClean="0"/>
              <a:t>Haga clic en el icono para agregar una imagen</a:t>
            </a:r>
            <a:endParaRPr lang="en-US" noProof="0" dirty="0"/>
          </a:p>
        </p:txBody>
      </p:sp>
      <p:sp>
        <p:nvSpPr>
          <p:cNvPr id="2" name="Title 1"/>
          <p:cNvSpPr>
            <a:spLocks noGrp="1"/>
          </p:cNvSpPr>
          <p:nvPr>
            <p:ph type="title"/>
          </p:nvPr>
        </p:nvSpPr>
        <p:spPr>
          <a:xfrm>
            <a:off x="550872" y="12001503"/>
            <a:ext cx="8425054" cy="8641080"/>
          </a:xfrm>
        </p:spPr>
        <p:txBody>
          <a:bodyPr/>
          <a:lstStyle>
            <a:lvl1pPr algn="l">
              <a:defRPr sz="11500" b="1" cap="none" spc="88"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40070" y="20642583"/>
            <a:ext cx="8425054" cy="8641080"/>
          </a:xfrm>
        </p:spPr>
        <p:txBody>
          <a:bodyPr>
            <a:normAutofit/>
          </a:bodyPr>
          <a:lstStyle>
            <a:lvl1pPr marL="0" indent="0">
              <a:buNone/>
              <a:defRPr sz="8000">
                <a:solidFill>
                  <a:srgbClr val="FFFFFF"/>
                </a:solidFill>
              </a:defRPr>
            </a:lvl1pPr>
            <a:lvl2pPr marL="2026322" indent="0">
              <a:buNone/>
              <a:defRPr sz="5300"/>
            </a:lvl2pPr>
            <a:lvl3pPr marL="4052645" indent="0">
              <a:buNone/>
              <a:defRPr sz="4400"/>
            </a:lvl3pPr>
            <a:lvl4pPr marL="6078967" indent="0">
              <a:buNone/>
              <a:defRPr sz="4000"/>
            </a:lvl4pPr>
            <a:lvl5pPr marL="8105290" indent="0">
              <a:buNone/>
              <a:defRPr sz="4000"/>
            </a:lvl5pPr>
            <a:lvl6pPr marL="10131612" indent="0">
              <a:buNone/>
              <a:defRPr sz="4000"/>
            </a:lvl6pPr>
            <a:lvl7pPr marL="12157934" indent="0">
              <a:buNone/>
              <a:defRPr sz="4000"/>
            </a:lvl7pPr>
            <a:lvl8pPr marL="14184257" indent="0">
              <a:buNone/>
              <a:defRPr sz="4000"/>
            </a:lvl8pPr>
            <a:lvl9pPr marL="16210579" indent="0">
              <a:buNone/>
              <a:defRPr sz="4000"/>
            </a:lvl9pPr>
          </a:lstStyle>
          <a:p>
            <a:pPr lvl="0"/>
            <a:r>
              <a:rPr lang="es-ES" smtClean="0"/>
              <a:t>Haga clic para modificar el estilo de texto del patrón</a:t>
            </a:r>
          </a:p>
        </p:txBody>
      </p:sp>
      <p:sp>
        <p:nvSpPr>
          <p:cNvPr id="9" name="Date Placeholder 4"/>
          <p:cNvSpPr>
            <a:spLocks noGrp="1"/>
          </p:cNvSpPr>
          <p:nvPr>
            <p:ph type="dt" sz="half" idx="10"/>
          </p:nvPr>
        </p:nvSpPr>
        <p:spPr/>
        <p:txBody>
          <a:bodyPr/>
          <a:lstStyle>
            <a:lvl1pPr>
              <a:defRPr dirty="0"/>
            </a:lvl1pPr>
          </a:lstStyle>
          <a:p>
            <a:pPr>
              <a:defRPr/>
            </a:pPr>
            <a:endParaRPr lang="en-US"/>
          </a:p>
        </p:txBody>
      </p:sp>
      <p:sp>
        <p:nvSpPr>
          <p:cNvPr id="10" name="Footer Placeholder 5"/>
          <p:cNvSpPr>
            <a:spLocks noGrp="1"/>
          </p:cNvSpPr>
          <p:nvPr>
            <p:ph type="ftr" sz="quarter" idx="11"/>
          </p:nvPr>
        </p:nvSpPr>
        <p:spPr/>
        <p:txBody>
          <a:bodyPr/>
          <a:lstStyle>
            <a:lvl1pPr>
              <a:defRPr dirty="0"/>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7F4CB956-E01E-441B-BA82-DC8D1B01D17A}" type="slidenum">
              <a:rPr lang="en-US"/>
              <a:pPr>
                <a:defRPr/>
              </a:pPr>
              <a:t>‹Nº›</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E3C146-7469-433F-8CC6-7AC86D72C6C4}" type="slidenum">
              <a:rPr lang="en-US"/>
              <a:pPr>
                <a:defRPr/>
              </a:pPr>
              <a:t>‹Nº›</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9" y="1730223"/>
            <a:ext cx="7290912" cy="36864607"/>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620202" y="1730223"/>
            <a:ext cx="21332666" cy="368646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499EE9-1185-41C0-B135-426C0262484B}"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559986" y="27762848"/>
            <a:ext cx="27542938" cy="8581876"/>
          </a:xfrm>
        </p:spPr>
        <p:txBody>
          <a:bodyPr anchor="t"/>
          <a:lstStyle>
            <a:lvl1pPr algn="l">
              <a:defRPr sz="35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559986" y="18311666"/>
            <a:ext cx="27542938" cy="9451182"/>
          </a:xfrm>
        </p:spPr>
        <p:txBody>
          <a:bodyPr anchor="b"/>
          <a:lstStyle>
            <a:lvl1pPr marL="0" indent="0">
              <a:buNone/>
              <a:defRPr sz="1700"/>
            </a:lvl1pPr>
            <a:lvl2pPr marL="396347" indent="0">
              <a:buNone/>
              <a:defRPr sz="1600"/>
            </a:lvl2pPr>
            <a:lvl3pPr marL="792693" indent="0">
              <a:buNone/>
              <a:defRPr sz="1400"/>
            </a:lvl3pPr>
            <a:lvl4pPr marL="1189040" indent="0">
              <a:buNone/>
              <a:defRPr sz="1200"/>
            </a:lvl4pPr>
            <a:lvl5pPr marL="1585387" indent="0">
              <a:buNone/>
              <a:defRPr sz="1200"/>
            </a:lvl5pPr>
            <a:lvl6pPr marL="1981733" indent="0">
              <a:buNone/>
              <a:defRPr sz="1200"/>
            </a:lvl6pPr>
            <a:lvl7pPr marL="2378080" indent="0">
              <a:buNone/>
              <a:defRPr sz="1200"/>
            </a:lvl7pPr>
            <a:lvl8pPr marL="2774427" indent="0">
              <a:buNone/>
              <a:defRPr sz="1200"/>
            </a:lvl8pPr>
            <a:lvl9pPr marL="3170773" indent="0">
              <a:buNone/>
              <a:defRPr sz="1200"/>
            </a:lvl9pPr>
          </a:lstStyle>
          <a:p>
            <a:pPr lvl="0"/>
            <a:r>
              <a:rPr lang="es-ES" smtClean="0"/>
              <a:t>Haga clic para modificar el estilo de texto del patrón</a:t>
            </a:r>
          </a:p>
        </p:txBody>
      </p:sp>
      <p:sp>
        <p:nvSpPr>
          <p:cNvPr id="4" name="Rectangle 2052"/>
          <p:cNvSpPr>
            <a:spLocks noGrp="1" noChangeArrowheads="1"/>
          </p:cNvSpPr>
          <p:nvPr>
            <p:ph type="dt" sz="half" idx="10"/>
          </p:nvPr>
        </p:nvSpPr>
        <p:spPr/>
        <p:txBody>
          <a:bodyPr/>
          <a:lstStyle>
            <a:lvl1pPr>
              <a:defRPr dirty="0"/>
            </a:lvl1pPr>
          </a:lstStyle>
          <a:p>
            <a:pPr>
              <a:defRPr/>
            </a:pPr>
            <a:endParaRPr lang="es-ES"/>
          </a:p>
        </p:txBody>
      </p:sp>
      <p:sp>
        <p:nvSpPr>
          <p:cNvPr id="5" name="Rectangle 2053"/>
          <p:cNvSpPr>
            <a:spLocks noGrp="1" noChangeArrowheads="1"/>
          </p:cNvSpPr>
          <p:nvPr>
            <p:ph type="ftr" sz="quarter" idx="11"/>
          </p:nvPr>
        </p:nvSpPr>
        <p:spPr/>
        <p:txBody>
          <a:bodyPr/>
          <a:lstStyle>
            <a:lvl1pPr>
              <a:defRPr dirty="0"/>
            </a:lvl1pPr>
          </a:lstStyle>
          <a:p>
            <a:pPr>
              <a:defRPr/>
            </a:pPr>
            <a:endParaRPr lang="es-ES"/>
          </a:p>
        </p:txBody>
      </p:sp>
      <p:sp>
        <p:nvSpPr>
          <p:cNvPr id="6" name="Rectangle 2054"/>
          <p:cNvSpPr>
            <a:spLocks noGrp="1" noChangeArrowheads="1"/>
          </p:cNvSpPr>
          <p:nvPr>
            <p:ph type="sldNum" sz="quarter" idx="12"/>
          </p:nvPr>
        </p:nvSpPr>
        <p:spPr/>
        <p:txBody>
          <a:bodyPr/>
          <a:lstStyle>
            <a:lvl1pPr>
              <a:defRPr/>
            </a:lvl1pPr>
          </a:lstStyle>
          <a:p>
            <a:pPr>
              <a:defRPr/>
            </a:pPr>
            <a:fld id="{28CD05E1-9411-4FAE-B92C-A86DDFEFE54E}"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620375" y="10080726"/>
            <a:ext cx="14500972" cy="28514279"/>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6282710" y="10080726"/>
            <a:ext cx="14500972" cy="28514279"/>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052"/>
          <p:cNvSpPr>
            <a:spLocks noGrp="1" noChangeArrowheads="1"/>
          </p:cNvSpPr>
          <p:nvPr>
            <p:ph type="dt" sz="half" idx="10"/>
          </p:nvPr>
        </p:nvSpPr>
        <p:spPr/>
        <p:txBody>
          <a:bodyPr/>
          <a:lstStyle>
            <a:lvl1pPr>
              <a:defRPr dirty="0"/>
            </a:lvl1pPr>
          </a:lstStyle>
          <a:p>
            <a:pPr>
              <a:defRPr/>
            </a:pPr>
            <a:endParaRPr lang="es-ES"/>
          </a:p>
        </p:txBody>
      </p:sp>
      <p:sp>
        <p:nvSpPr>
          <p:cNvPr id="6" name="Rectangle 2053"/>
          <p:cNvSpPr>
            <a:spLocks noGrp="1" noChangeArrowheads="1"/>
          </p:cNvSpPr>
          <p:nvPr>
            <p:ph type="ftr" sz="quarter" idx="11"/>
          </p:nvPr>
        </p:nvSpPr>
        <p:spPr/>
        <p:txBody>
          <a:bodyPr/>
          <a:lstStyle>
            <a:lvl1pPr>
              <a:defRPr dirty="0"/>
            </a:lvl1pPr>
          </a:lstStyle>
          <a:p>
            <a:pPr>
              <a:defRPr/>
            </a:pPr>
            <a:endParaRPr lang="es-ES"/>
          </a:p>
        </p:txBody>
      </p:sp>
      <p:sp>
        <p:nvSpPr>
          <p:cNvPr id="7" name="Rectangle 2054"/>
          <p:cNvSpPr>
            <a:spLocks noGrp="1" noChangeArrowheads="1"/>
          </p:cNvSpPr>
          <p:nvPr>
            <p:ph type="sldNum" sz="quarter" idx="12"/>
          </p:nvPr>
        </p:nvSpPr>
        <p:spPr/>
        <p:txBody>
          <a:bodyPr/>
          <a:lstStyle>
            <a:lvl1pPr>
              <a:defRPr/>
            </a:lvl1pPr>
          </a:lstStyle>
          <a:p>
            <a:pPr>
              <a:defRPr/>
            </a:pPr>
            <a:fld id="{0EAF406F-5544-440E-9057-959998DB2875}"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620371" y="9670855"/>
            <a:ext cx="14317756" cy="4030415"/>
          </a:xfrm>
        </p:spPr>
        <p:txBody>
          <a:bodyPr anchor="b"/>
          <a:lstStyle>
            <a:lvl1pPr marL="0" indent="0">
              <a:buNone/>
              <a:defRPr sz="2100" b="1"/>
            </a:lvl1pPr>
            <a:lvl2pPr marL="396347" indent="0">
              <a:buNone/>
              <a:defRPr sz="1700" b="1"/>
            </a:lvl2pPr>
            <a:lvl3pPr marL="792693" indent="0">
              <a:buNone/>
              <a:defRPr sz="1600" b="1"/>
            </a:lvl3pPr>
            <a:lvl4pPr marL="1189040" indent="0">
              <a:buNone/>
              <a:defRPr sz="1400" b="1"/>
            </a:lvl4pPr>
            <a:lvl5pPr marL="1585387" indent="0">
              <a:buNone/>
              <a:defRPr sz="1400" b="1"/>
            </a:lvl5pPr>
            <a:lvl6pPr marL="1981733" indent="0">
              <a:buNone/>
              <a:defRPr sz="1400" b="1"/>
            </a:lvl6pPr>
            <a:lvl7pPr marL="2378080" indent="0">
              <a:buNone/>
              <a:defRPr sz="1400" b="1"/>
            </a:lvl7pPr>
            <a:lvl8pPr marL="2774427" indent="0">
              <a:buNone/>
              <a:defRPr sz="1400" b="1"/>
            </a:lvl8pPr>
            <a:lvl9pPr marL="3170773" indent="0">
              <a:buNone/>
              <a:defRPr sz="1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620371" y="13701269"/>
            <a:ext cx="14317756" cy="24893736"/>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6460883" y="9670855"/>
            <a:ext cx="14322798" cy="4030415"/>
          </a:xfrm>
        </p:spPr>
        <p:txBody>
          <a:bodyPr anchor="b"/>
          <a:lstStyle>
            <a:lvl1pPr marL="0" indent="0">
              <a:buNone/>
              <a:defRPr sz="2100" b="1"/>
            </a:lvl1pPr>
            <a:lvl2pPr marL="396347" indent="0">
              <a:buNone/>
              <a:defRPr sz="1700" b="1"/>
            </a:lvl2pPr>
            <a:lvl3pPr marL="792693" indent="0">
              <a:buNone/>
              <a:defRPr sz="1600" b="1"/>
            </a:lvl3pPr>
            <a:lvl4pPr marL="1189040" indent="0">
              <a:buNone/>
              <a:defRPr sz="1400" b="1"/>
            </a:lvl4pPr>
            <a:lvl5pPr marL="1585387" indent="0">
              <a:buNone/>
              <a:defRPr sz="1400" b="1"/>
            </a:lvl5pPr>
            <a:lvl6pPr marL="1981733" indent="0">
              <a:buNone/>
              <a:defRPr sz="1400" b="1"/>
            </a:lvl6pPr>
            <a:lvl7pPr marL="2378080" indent="0">
              <a:buNone/>
              <a:defRPr sz="1400" b="1"/>
            </a:lvl7pPr>
            <a:lvl8pPr marL="2774427" indent="0">
              <a:buNone/>
              <a:defRPr sz="1400" b="1"/>
            </a:lvl8pPr>
            <a:lvl9pPr marL="3170773" indent="0">
              <a:buNone/>
              <a:defRPr sz="1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6460883" y="13701269"/>
            <a:ext cx="14322798" cy="24893736"/>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052"/>
          <p:cNvSpPr>
            <a:spLocks noGrp="1" noChangeArrowheads="1"/>
          </p:cNvSpPr>
          <p:nvPr>
            <p:ph type="dt" sz="half" idx="10"/>
          </p:nvPr>
        </p:nvSpPr>
        <p:spPr/>
        <p:txBody>
          <a:bodyPr/>
          <a:lstStyle>
            <a:lvl1pPr>
              <a:defRPr dirty="0"/>
            </a:lvl1pPr>
          </a:lstStyle>
          <a:p>
            <a:pPr>
              <a:defRPr/>
            </a:pPr>
            <a:endParaRPr lang="es-ES"/>
          </a:p>
        </p:txBody>
      </p:sp>
      <p:sp>
        <p:nvSpPr>
          <p:cNvPr id="8" name="Rectangle 2053"/>
          <p:cNvSpPr>
            <a:spLocks noGrp="1" noChangeArrowheads="1"/>
          </p:cNvSpPr>
          <p:nvPr>
            <p:ph type="ftr" sz="quarter" idx="11"/>
          </p:nvPr>
        </p:nvSpPr>
        <p:spPr/>
        <p:txBody>
          <a:bodyPr/>
          <a:lstStyle>
            <a:lvl1pPr>
              <a:defRPr dirty="0"/>
            </a:lvl1pPr>
          </a:lstStyle>
          <a:p>
            <a:pPr>
              <a:defRPr/>
            </a:pPr>
            <a:endParaRPr lang="es-ES"/>
          </a:p>
        </p:txBody>
      </p:sp>
      <p:sp>
        <p:nvSpPr>
          <p:cNvPr id="9" name="Rectangle 2054"/>
          <p:cNvSpPr>
            <a:spLocks noGrp="1" noChangeArrowheads="1"/>
          </p:cNvSpPr>
          <p:nvPr>
            <p:ph type="sldNum" sz="quarter" idx="12"/>
          </p:nvPr>
        </p:nvSpPr>
        <p:spPr/>
        <p:txBody>
          <a:bodyPr/>
          <a:lstStyle>
            <a:lvl1pPr>
              <a:defRPr/>
            </a:lvl1pPr>
          </a:lstStyle>
          <a:p>
            <a:pPr>
              <a:defRPr/>
            </a:pPr>
            <a:fld id="{064A925C-5BB8-42C3-8542-A39EDA85B59B}"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2052"/>
          <p:cNvSpPr>
            <a:spLocks noGrp="1" noChangeArrowheads="1"/>
          </p:cNvSpPr>
          <p:nvPr>
            <p:ph type="dt" sz="half" idx="10"/>
          </p:nvPr>
        </p:nvSpPr>
        <p:spPr/>
        <p:txBody>
          <a:bodyPr/>
          <a:lstStyle>
            <a:lvl1pPr>
              <a:defRPr dirty="0"/>
            </a:lvl1pPr>
          </a:lstStyle>
          <a:p>
            <a:pPr>
              <a:defRPr/>
            </a:pPr>
            <a:endParaRPr lang="es-ES"/>
          </a:p>
        </p:txBody>
      </p:sp>
      <p:sp>
        <p:nvSpPr>
          <p:cNvPr id="4" name="Rectangle 2053"/>
          <p:cNvSpPr>
            <a:spLocks noGrp="1" noChangeArrowheads="1"/>
          </p:cNvSpPr>
          <p:nvPr>
            <p:ph type="ftr" sz="quarter" idx="11"/>
          </p:nvPr>
        </p:nvSpPr>
        <p:spPr/>
        <p:txBody>
          <a:bodyPr/>
          <a:lstStyle>
            <a:lvl1pPr>
              <a:defRPr dirty="0"/>
            </a:lvl1pPr>
          </a:lstStyle>
          <a:p>
            <a:pPr>
              <a:defRPr/>
            </a:pPr>
            <a:endParaRPr lang="es-ES"/>
          </a:p>
        </p:txBody>
      </p:sp>
      <p:sp>
        <p:nvSpPr>
          <p:cNvPr id="5" name="Rectangle 2054"/>
          <p:cNvSpPr>
            <a:spLocks noGrp="1" noChangeArrowheads="1"/>
          </p:cNvSpPr>
          <p:nvPr>
            <p:ph type="sldNum" sz="quarter" idx="12"/>
          </p:nvPr>
        </p:nvSpPr>
        <p:spPr/>
        <p:txBody>
          <a:bodyPr/>
          <a:lstStyle>
            <a:lvl1pPr>
              <a:defRPr/>
            </a:lvl1pPr>
          </a:lstStyle>
          <a:p>
            <a:pPr>
              <a:defRPr/>
            </a:pPr>
            <a:fld id="{EC90D90C-17C0-43A0-87FE-4C63CC2136B1}"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052"/>
          <p:cNvSpPr>
            <a:spLocks noGrp="1" noChangeArrowheads="1"/>
          </p:cNvSpPr>
          <p:nvPr>
            <p:ph type="dt" sz="half" idx="10"/>
          </p:nvPr>
        </p:nvSpPr>
        <p:spPr/>
        <p:txBody>
          <a:bodyPr/>
          <a:lstStyle>
            <a:lvl1pPr>
              <a:defRPr dirty="0"/>
            </a:lvl1pPr>
          </a:lstStyle>
          <a:p>
            <a:pPr>
              <a:defRPr/>
            </a:pPr>
            <a:endParaRPr lang="es-ES"/>
          </a:p>
        </p:txBody>
      </p:sp>
      <p:sp>
        <p:nvSpPr>
          <p:cNvPr id="3" name="Rectangle 2053"/>
          <p:cNvSpPr>
            <a:spLocks noGrp="1" noChangeArrowheads="1"/>
          </p:cNvSpPr>
          <p:nvPr>
            <p:ph type="ftr" sz="quarter" idx="11"/>
          </p:nvPr>
        </p:nvSpPr>
        <p:spPr/>
        <p:txBody>
          <a:bodyPr/>
          <a:lstStyle>
            <a:lvl1pPr>
              <a:defRPr dirty="0"/>
            </a:lvl1pPr>
          </a:lstStyle>
          <a:p>
            <a:pPr>
              <a:defRPr/>
            </a:pPr>
            <a:endParaRPr lang="es-ES"/>
          </a:p>
        </p:txBody>
      </p:sp>
      <p:sp>
        <p:nvSpPr>
          <p:cNvPr id="4" name="Rectangle 2054"/>
          <p:cNvSpPr>
            <a:spLocks noGrp="1" noChangeArrowheads="1"/>
          </p:cNvSpPr>
          <p:nvPr>
            <p:ph type="sldNum" sz="quarter" idx="12"/>
          </p:nvPr>
        </p:nvSpPr>
        <p:spPr/>
        <p:txBody>
          <a:bodyPr/>
          <a:lstStyle>
            <a:lvl1pPr>
              <a:defRPr/>
            </a:lvl1pPr>
          </a:lstStyle>
          <a:p>
            <a:pPr>
              <a:defRPr/>
            </a:pPr>
            <a:fld id="{D77AF016-1B8D-492F-A87B-3A2A97BF96DF}"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20372" y="1719861"/>
            <a:ext cx="10660156" cy="7321451"/>
          </a:xfrm>
        </p:spPr>
        <p:txBody>
          <a:bodyPr anchor="b"/>
          <a:lstStyle>
            <a:lvl1pPr algn="l">
              <a:defRPr sz="17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2668814" y="1719860"/>
            <a:ext cx="18114868" cy="36875144"/>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620372" y="9041310"/>
            <a:ext cx="10660156" cy="29553693"/>
          </a:xfrm>
        </p:spPr>
        <p:txBody>
          <a:bodyPr/>
          <a:lstStyle>
            <a:lvl1pPr marL="0" indent="0">
              <a:buNone/>
              <a:defRPr sz="1200"/>
            </a:lvl1pPr>
            <a:lvl2pPr marL="396347" indent="0">
              <a:buNone/>
              <a:defRPr sz="1000"/>
            </a:lvl2pPr>
            <a:lvl3pPr marL="792693" indent="0">
              <a:buNone/>
              <a:defRPr sz="900"/>
            </a:lvl3pPr>
            <a:lvl4pPr marL="1189040" indent="0">
              <a:buNone/>
              <a:defRPr sz="800"/>
            </a:lvl4pPr>
            <a:lvl5pPr marL="1585387" indent="0">
              <a:buNone/>
              <a:defRPr sz="800"/>
            </a:lvl5pPr>
            <a:lvl6pPr marL="1981733" indent="0">
              <a:buNone/>
              <a:defRPr sz="800"/>
            </a:lvl6pPr>
            <a:lvl7pPr marL="2378080" indent="0">
              <a:buNone/>
              <a:defRPr sz="800"/>
            </a:lvl7pPr>
            <a:lvl8pPr marL="2774427" indent="0">
              <a:buNone/>
              <a:defRPr sz="800"/>
            </a:lvl8pPr>
            <a:lvl9pPr marL="3170773" indent="0">
              <a:buNone/>
              <a:defRPr sz="800"/>
            </a:lvl9pPr>
          </a:lstStyle>
          <a:p>
            <a:pPr lvl="0"/>
            <a:r>
              <a:rPr lang="es-ES" smtClean="0"/>
              <a:t>Haga clic para modificar el estilo de texto del patrón</a:t>
            </a:r>
          </a:p>
        </p:txBody>
      </p:sp>
      <p:sp>
        <p:nvSpPr>
          <p:cNvPr id="5" name="Rectangle 2052"/>
          <p:cNvSpPr>
            <a:spLocks noGrp="1" noChangeArrowheads="1"/>
          </p:cNvSpPr>
          <p:nvPr>
            <p:ph type="dt" sz="half" idx="10"/>
          </p:nvPr>
        </p:nvSpPr>
        <p:spPr/>
        <p:txBody>
          <a:bodyPr/>
          <a:lstStyle>
            <a:lvl1pPr>
              <a:defRPr dirty="0"/>
            </a:lvl1pPr>
          </a:lstStyle>
          <a:p>
            <a:pPr>
              <a:defRPr/>
            </a:pPr>
            <a:endParaRPr lang="es-ES"/>
          </a:p>
        </p:txBody>
      </p:sp>
      <p:sp>
        <p:nvSpPr>
          <p:cNvPr id="6" name="Rectangle 2053"/>
          <p:cNvSpPr>
            <a:spLocks noGrp="1" noChangeArrowheads="1"/>
          </p:cNvSpPr>
          <p:nvPr>
            <p:ph type="ftr" sz="quarter" idx="11"/>
          </p:nvPr>
        </p:nvSpPr>
        <p:spPr/>
        <p:txBody>
          <a:bodyPr/>
          <a:lstStyle>
            <a:lvl1pPr>
              <a:defRPr dirty="0"/>
            </a:lvl1pPr>
          </a:lstStyle>
          <a:p>
            <a:pPr>
              <a:defRPr/>
            </a:pPr>
            <a:endParaRPr lang="es-ES"/>
          </a:p>
        </p:txBody>
      </p:sp>
      <p:sp>
        <p:nvSpPr>
          <p:cNvPr id="7" name="Rectangle 2054"/>
          <p:cNvSpPr>
            <a:spLocks noGrp="1" noChangeArrowheads="1"/>
          </p:cNvSpPr>
          <p:nvPr>
            <p:ph type="sldNum" sz="quarter" idx="12"/>
          </p:nvPr>
        </p:nvSpPr>
        <p:spPr/>
        <p:txBody>
          <a:bodyPr/>
          <a:lstStyle>
            <a:lvl1pPr>
              <a:defRPr/>
            </a:lvl1pPr>
          </a:lstStyle>
          <a:p>
            <a:pPr>
              <a:defRPr/>
            </a:pPr>
            <a:fld id="{35184725-5502-4DD8-8E2F-9A049366B87B}"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52057" y="30243513"/>
            <a:ext cx="19441085" cy="3570983"/>
          </a:xfrm>
        </p:spPr>
        <p:txBody>
          <a:bodyPr anchor="b"/>
          <a:lstStyle>
            <a:lvl1pPr algn="l">
              <a:defRPr sz="17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6352057" y="3860307"/>
            <a:ext cx="19441085" cy="25923776"/>
          </a:xfrm>
        </p:spPr>
        <p:txBody>
          <a:bodyPr/>
          <a:lstStyle>
            <a:lvl1pPr marL="0" indent="0">
              <a:buNone/>
              <a:defRPr sz="2800"/>
            </a:lvl1pPr>
            <a:lvl2pPr marL="396347" indent="0">
              <a:buNone/>
              <a:defRPr sz="2400"/>
            </a:lvl2pPr>
            <a:lvl3pPr marL="792693" indent="0">
              <a:buNone/>
              <a:defRPr sz="2100"/>
            </a:lvl3pPr>
            <a:lvl4pPr marL="1189040" indent="0">
              <a:buNone/>
              <a:defRPr sz="1700"/>
            </a:lvl4pPr>
            <a:lvl5pPr marL="1585387" indent="0">
              <a:buNone/>
              <a:defRPr sz="1700"/>
            </a:lvl5pPr>
            <a:lvl6pPr marL="1981733" indent="0">
              <a:buNone/>
              <a:defRPr sz="1700"/>
            </a:lvl6pPr>
            <a:lvl7pPr marL="2378080" indent="0">
              <a:buNone/>
              <a:defRPr sz="1700"/>
            </a:lvl7pPr>
            <a:lvl8pPr marL="2774427" indent="0">
              <a:buNone/>
              <a:defRPr sz="1700"/>
            </a:lvl8pPr>
            <a:lvl9pPr marL="3170773" indent="0">
              <a:buNone/>
              <a:defRPr sz="1700"/>
            </a:lvl9pPr>
          </a:lstStyle>
          <a:p>
            <a:pPr lvl="0"/>
            <a:endParaRPr lang="es-ES" noProof="0" dirty="0" smtClean="0"/>
          </a:p>
        </p:txBody>
      </p:sp>
      <p:sp>
        <p:nvSpPr>
          <p:cNvPr id="4" name="3 Marcador de texto"/>
          <p:cNvSpPr>
            <a:spLocks noGrp="1"/>
          </p:cNvSpPr>
          <p:nvPr>
            <p:ph type="body" sz="half" idx="2"/>
          </p:nvPr>
        </p:nvSpPr>
        <p:spPr>
          <a:xfrm>
            <a:off x="6352057" y="33814499"/>
            <a:ext cx="19441085" cy="5069829"/>
          </a:xfrm>
        </p:spPr>
        <p:txBody>
          <a:bodyPr/>
          <a:lstStyle>
            <a:lvl1pPr marL="0" indent="0">
              <a:buNone/>
              <a:defRPr sz="1200"/>
            </a:lvl1pPr>
            <a:lvl2pPr marL="396347" indent="0">
              <a:buNone/>
              <a:defRPr sz="1000"/>
            </a:lvl2pPr>
            <a:lvl3pPr marL="792693" indent="0">
              <a:buNone/>
              <a:defRPr sz="900"/>
            </a:lvl3pPr>
            <a:lvl4pPr marL="1189040" indent="0">
              <a:buNone/>
              <a:defRPr sz="800"/>
            </a:lvl4pPr>
            <a:lvl5pPr marL="1585387" indent="0">
              <a:buNone/>
              <a:defRPr sz="800"/>
            </a:lvl5pPr>
            <a:lvl6pPr marL="1981733" indent="0">
              <a:buNone/>
              <a:defRPr sz="800"/>
            </a:lvl6pPr>
            <a:lvl7pPr marL="2378080" indent="0">
              <a:buNone/>
              <a:defRPr sz="800"/>
            </a:lvl7pPr>
            <a:lvl8pPr marL="2774427" indent="0">
              <a:buNone/>
              <a:defRPr sz="800"/>
            </a:lvl8pPr>
            <a:lvl9pPr marL="3170773" indent="0">
              <a:buNone/>
              <a:defRPr sz="800"/>
            </a:lvl9pPr>
          </a:lstStyle>
          <a:p>
            <a:pPr lvl="0"/>
            <a:r>
              <a:rPr lang="es-ES" smtClean="0"/>
              <a:t>Haga clic para modificar el estilo de texto del patrón</a:t>
            </a:r>
          </a:p>
        </p:txBody>
      </p:sp>
      <p:sp>
        <p:nvSpPr>
          <p:cNvPr id="5" name="Rectangle 2052"/>
          <p:cNvSpPr>
            <a:spLocks noGrp="1" noChangeArrowheads="1"/>
          </p:cNvSpPr>
          <p:nvPr>
            <p:ph type="dt" sz="half" idx="10"/>
          </p:nvPr>
        </p:nvSpPr>
        <p:spPr/>
        <p:txBody>
          <a:bodyPr/>
          <a:lstStyle>
            <a:lvl1pPr>
              <a:defRPr dirty="0"/>
            </a:lvl1pPr>
          </a:lstStyle>
          <a:p>
            <a:pPr>
              <a:defRPr/>
            </a:pPr>
            <a:endParaRPr lang="es-ES"/>
          </a:p>
        </p:txBody>
      </p:sp>
      <p:sp>
        <p:nvSpPr>
          <p:cNvPr id="6" name="Rectangle 2053"/>
          <p:cNvSpPr>
            <a:spLocks noGrp="1" noChangeArrowheads="1"/>
          </p:cNvSpPr>
          <p:nvPr>
            <p:ph type="ftr" sz="quarter" idx="11"/>
          </p:nvPr>
        </p:nvSpPr>
        <p:spPr/>
        <p:txBody>
          <a:bodyPr/>
          <a:lstStyle>
            <a:lvl1pPr>
              <a:defRPr dirty="0"/>
            </a:lvl1pPr>
          </a:lstStyle>
          <a:p>
            <a:pPr>
              <a:defRPr/>
            </a:pPr>
            <a:endParaRPr lang="es-ES"/>
          </a:p>
        </p:txBody>
      </p:sp>
      <p:sp>
        <p:nvSpPr>
          <p:cNvPr id="7" name="Rectangle 2054"/>
          <p:cNvSpPr>
            <a:spLocks noGrp="1" noChangeArrowheads="1"/>
          </p:cNvSpPr>
          <p:nvPr>
            <p:ph type="sldNum" sz="quarter" idx="12"/>
          </p:nvPr>
        </p:nvSpPr>
        <p:spPr/>
        <p:txBody>
          <a:bodyPr/>
          <a:lstStyle>
            <a:lvl1pPr>
              <a:defRPr/>
            </a:lvl1pPr>
          </a:lstStyle>
          <a:p>
            <a:pPr>
              <a:defRPr/>
            </a:pPr>
            <a:fld id="{945B247A-6075-4E5D-A5F6-3060CC72DA8E}"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1026" name="Rectangle 2050"/>
          <p:cNvSpPr>
            <a:spLocks noGrp="1" noChangeArrowheads="1"/>
          </p:cNvSpPr>
          <p:nvPr>
            <p:ph type="title"/>
          </p:nvPr>
        </p:nvSpPr>
        <p:spPr bwMode="auto">
          <a:xfrm>
            <a:off x="1620838" y="1730375"/>
            <a:ext cx="29162375" cy="7200900"/>
          </a:xfrm>
          <a:prstGeom prst="rect">
            <a:avLst/>
          </a:prstGeom>
          <a:noFill/>
          <a:ln w="9525">
            <a:noFill/>
            <a:miter lim="800000"/>
            <a:headEnd/>
            <a:tailEnd/>
          </a:ln>
        </p:spPr>
        <p:txBody>
          <a:bodyPr vert="horz" wrap="square" lIns="79269" tIns="39635" rIns="79269" bIns="39635" numCol="1" anchor="ctr" anchorCtr="0" compatLnSpc="1">
            <a:prstTxWarp prst="textNoShape">
              <a:avLst/>
            </a:prstTxWarp>
          </a:bodyPr>
          <a:lstStyle/>
          <a:p>
            <a:pPr lvl="0"/>
            <a:r>
              <a:rPr lang="es-ES" smtClean="0"/>
              <a:t>Haga clic para cambiar el estilo de título	</a:t>
            </a:r>
          </a:p>
        </p:txBody>
      </p:sp>
      <p:sp>
        <p:nvSpPr>
          <p:cNvPr id="1027" name="Rectangle 2051"/>
          <p:cNvSpPr>
            <a:spLocks noGrp="1" noChangeArrowheads="1"/>
          </p:cNvSpPr>
          <p:nvPr>
            <p:ph type="body" idx="1"/>
          </p:nvPr>
        </p:nvSpPr>
        <p:spPr bwMode="auto">
          <a:xfrm>
            <a:off x="1620838" y="10080625"/>
            <a:ext cx="29162375" cy="28514675"/>
          </a:xfrm>
          <a:prstGeom prst="rect">
            <a:avLst/>
          </a:prstGeom>
          <a:noFill/>
          <a:ln w="9525">
            <a:noFill/>
            <a:miter lim="800000"/>
            <a:headEnd/>
            <a:tailEnd/>
          </a:ln>
        </p:spPr>
        <p:txBody>
          <a:bodyPr vert="horz" wrap="square" lIns="79269" tIns="39635" rIns="79269" bIns="39635"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5300" name="Rectangle 2052"/>
          <p:cNvSpPr>
            <a:spLocks noGrp="1" noChangeArrowheads="1"/>
          </p:cNvSpPr>
          <p:nvPr>
            <p:ph type="dt" sz="half" idx="2"/>
          </p:nvPr>
        </p:nvSpPr>
        <p:spPr bwMode="auto">
          <a:xfrm>
            <a:off x="1620838" y="39344600"/>
            <a:ext cx="7559675" cy="3000375"/>
          </a:xfrm>
          <a:prstGeom prst="rect">
            <a:avLst/>
          </a:prstGeom>
          <a:noFill/>
          <a:ln>
            <a:noFill/>
          </a:ln>
          <a:effectLst/>
          <a:extLst/>
        </p:spPr>
        <p:txBody>
          <a:bodyPr vert="horz" wrap="square" lIns="79269" tIns="39635" rIns="79269" bIns="39635" numCol="1" anchor="t" anchorCtr="0" compatLnSpc="1">
            <a:prstTxWarp prst="textNoShape">
              <a:avLst/>
            </a:prstTxWarp>
          </a:bodyPr>
          <a:lstStyle>
            <a:lvl1pPr eaLnBrk="0" hangingPunct="0">
              <a:defRPr sz="1200" dirty="0">
                <a:solidFill>
                  <a:schemeClr val="tx1"/>
                </a:solidFill>
                <a:latin typeface="Times New Roman" pitchFamily="18" charset="0"/>
              </a:defRPr>
            </a:lvl1pPr>
          </a:lstStyle>
          <a:p>
            <a:pPr>
              <a:defRPr/>
            </a:pPr>
            <a:endParaRPr lang="es-ES"/>
          </a:p>
        </p:txBody>
      </p:sp>
      <p:sp>
        <p:nvSpPr>
          <p:cNvPr id="55301" name="Rectangle 2053"/>
          <p:cNvSpPr>
            <a:spLocks noGrp="1" noChangeArrowheads="1"/>
          </p:cNvSpPr>
          <p:nvPr>
            <p:ph type="ftr" sz="quarter" idx="3"/>
          </p:nvPr>
        </p:nvSpPr>
        <p:spPr bwMode="auto">
          <a:xfrm>
            <a:off x="11071225" y="39344600"/>
            <a:ext cx="10261600" cy="3000375"/>
          </a:xfrm>
          <a:prstGeom prst="rect">
            <a:avLst/>
          </a:prstGeom>
          <a:noFill/>
          <a:ln>
            <a:noFill/>
          </a:ln>
          <a:effectLst/>
          <a:extLst/>
        </p:spPr>
        <p:txBody>
          <a:bodyPr vert="horz" wrap="square" lIns="79269" tIns="39635" rIns="79269" bIns="39635" numCol="1" anchor="t" anchorCtr="0" compatLnSpc="1">
            <a:prstTxWarp prst="textNoShape">
              <a:avLst/>
            </a:prstTxWarp>
          </a:bodyPr>
          <a:lstStyle>
            <a:lvl1pPr algn="ctr" eaLnBrk="0" hangingPunct="0">
              <a:defRPr sz="1200" dirty="0">
                <a:solidFill>
                  <a:schemeClr val="tx1"/>
                </a:solidFill>
                <a:latin typeface="Times New Roman" pitchFamily="18" charset="0"/>
              </a:defRPr>
            </a:lvl1pPr>
          </a:lstStyle>
          <a:p>
            <a:pPr>
              <a:defRPr/>
            </a:pPr>
            <a:endParaRPr lang="es-ES"/>
          </a:p>
        </p:txBody>
      </p:sp>
      <p:sp>
        <p:nvSpPr>
          <p:cNvPr id="55302" name="Rectangle 2054"/>
          <p:cNvSpPr>
            <a:spLocks noGrp="1" noChangeArrowheads="1"/>
          </p:cNvSpPr>
          <p:nvPr>
            <p:ph type="sldNum" sz="quarter" idx="4"/>
          </p:nvPr>
        </p:nvSpPr>
        <p:spPr bwMode="auto">
          <a:xfrm>
            <a:off x="23223538" y="39344600"/>
            <a:ext cx="7559675" cy="3000375"/>
          </a:xfrm>
          <a:prstGeom prst="rect">
            <a:avLst/>
          </a:prstGeom>
          <a:noFill/>
          <a:ln>
            <a:noFill/>
          </a:ln>
          <a:effectLst/>
          <a:extLst/>
        </p:spPr>
        <p:txBody>
          <a:bodyPr vert="horz" wrap="square" lIns="79269" tIns="39635" rIns="79269" bIns="39635" numCol="1" anchor="t" anchorCtr="0" compatLnSpc="1">
            <a:prstTxWarp prst="textNoShape">
              <a:avLst/>
            </a:prstTxWarp>
          </a:bodyPr>
          <a:lstStyle>
            <a:lvl1pPr algn="r" eaLnBrk="0" hangingPunct="0">
              <a:defRPr sz="1200">
                <a:solidFill>
                  <a:schemeClr val="tx1"/>
                </a:solidFill>
                <a:latin typeface="Times New Roman" pitchFamily="18" charset="0"/>
              </a:defRPr>
            </a:lvl1pPr>
          </a:lstStyle>
          <a:p>
            <a:pPr>
              <a:defRPr/>
            </a:pPr>
            <a:fld id="{3097ADA5-0E45-47DB-8D61-C87142B090F1}"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rtl="0" eaLnBrk="0" fontAlgn="base" hangingPunct="0">
        <a:spcBef>
          <a:spcPct val="0"/>
        </a:spcBef>
        <a:spcAft>
          <a:spcPct val="0"/>
        </a:spcAft>
        <a:defRPr sz="3800">
          <a:solidFill>
            <a:schemeClr val="tx2"/>
          </a:solidFill>
          <a:latin typeface="+mj-lt"/>
          <a:ea typeface="+mj-ea"/>
          <a:cs typeface="+mj-cs"/>
        </a:defRPr>
      </a:lvl1pPr>
      <a:lvl2pPr algn="ctr" rtl="0" eaLnBrk="0" fontAlgn="base" hangingPunct="0">
        <a:spcBef>
          <a:spcPct val="0"/>
        </a:spcBef>
        <a:spcAft>
          <a:spcPct val="0"/>
        </a:spcAft>
        <a:defRPr sz="3800">
          <a:solidFill>
            <a:schemeClr val="tx2"/>
          </a:solidFill>
          <a:latin typeface="Arial" charset="0"/>
        </a:defRPr>
      </a:lvl2pPr>
      <a:lvl3pPr algn="ctr" rtl="0" eaLnBrk="0" fontAlgn="base" hangingPunct="0">
        <a:spcBef>
          <a:spcPct val="0"/>
        </a:spcBef>
        <a:spcAft>
          <a:spcPct val="0"/>
        </a:spcAft>
        <a:defRPr sz="3800">
          <a:solidFill>
            <a:schemeClr val="tx2"/>
          </a:solidFill>
          <a:latin typeface="Arial" charset="0"/>
        </a:defRPr>
      </a:lvl3pPr>
      <a:lvl4pPr algn="ctr" rtl="0" eaLnBrk="0" fontAlgn="base" hangingPunct="0">
        <a:spcBef>
          <a:spcPct val="0"/>
        </a:spcBef>
        <a:spcAft>
          <a:spcPct val="0"/>
        </a:spcAft>
        <a:defRPr sz="3800">
          <a:solidFill>
            <a:schemeClr val="tx2"/>
          </a:solidFill>
          <a:latin typeface="Arial" charset="0"/>
        </a:defRPr>
      </a:lvl4pPr>
      <a:lvl5pPr algn="ctr" rtl="0" eaLnBrk="0" fontAlgn="base" hangingPunct="0">
        <a:spcBef>
          <a:spcPct val="0"/>
        </a:spcBef>
        <a:spcAft>
          <a:spcPct val="0"/>
        </a:spcAft>
        <a:defRPr sz="3800">
          <a:solidFill>
            <a:schemeClr val="tx2"/>
          </a:solidFill>
          <a:latin typeface="Arial" charset="0"/>
        </a:defRPr>
      </a:lvl5pPr>
      <a:lvl6pPr marL="396347" algn="ctr" rtl="0" fontAlgn="base">
        <a:spcBef>
          <a:spcPct val="0"/>
        </a:spcBef>
        <a:spcAft>
          <a:spcPct val="0"/>
        </a:spcAft>
        <a:defRPr sz="3800">
          <a:solidFill>
            <a:schemeClr val="tx2"/>
          </a:solidFill>
          <a:latin typeface="Arial" charset="0"/>
        </a:defRPr>
      </a:lvl6pPr>
      <a:lvl7pPr marL="792693" algn="ctr" rtl="0" fontAlgn="base">
        <a:spcBef>
          <a:spcPct val="0"/>
        </a:spcBef>
        <a:spcAft>
          <a:spcPct val="0"/>
        </a:spcAft>
        <a:defRPr sz="3800">
          <a:solidFill>
            <a:schemeClr val="tx2"/>
          </a:solidFill>
          <a:latin typeface="Arial" charset="0"/>
        </a:defRPr>
      </a:lvl7pPr>
      <a:lvl8pPr marL="1189040" algn="ctr" rtl="0" fontAlgn="base">
        <a:spcBef>
          <a:spcPct val="0"/>
        </a:spcBef>
        <a:spcAft>
          <a:spcPct val="0"/>
        </a:spcAft>
        <a:defRPr sz="3800">
          <a:solidFill>
            <a:schemeClr val="tx2"/>
          </a:solidFill>
          <a:latin typeface="Arial" charset="0"/>
        </a:defRPr>
      </a:lvl8pPr>
      <a:lvl9pPr marL="1585387" algn="ctr" rtl="0" fontAlgn="base">
        <a:spcBef>
          <a:spcPct val="0"/>
        </a:spcBef>
        <a:spcAft>
          <a:spcPct val="0"/>
        </a:spcAft>
        <a:defRPr sz="3800">
          <a:solidFill>
            <a:schemeClr val="tx2"/>
          </a:solidFill>
          <a:latin typeface="Arial" charset="0"/>
        </a:defRPr>
      </a:lvl9pPr>
    </p:titleStyle>
    <p:bodyStyle>
      <a:lvl1pPr marL="296863" indent="-296863" algn="l" rtl="0" eaLnBrk="0" fontAlgn="base" hangingPunct="0">
        <a:spcBef>
          <a:spcPct val="20000"/>
        </a:spcBef>
        <a:spcAft>
          <a:spcPct val="0"/>
        </a:spcAft>
        <a:buChar char="•"/>
        <a:defRPr sz="2800">
          <a:solidFill>
            <a:schemeClr val="tx1"/>
          </a:solidFill>
          <a:latin typeface="+mn-lt"/>
          <a:ea typeface="+mn-ea"/>
          <a:cs typeface="+mn-cs"/>
        </a:defRPr>
      </a:lvl1pPr>
      <a:lvl2pPr marL="642938" indent="-247650" algn="l" rtl="0" eaLnBrk="0" fontAlgn="base" hangingPunct="0">
        <a:spcBef>
          <a:spcPct val="20000"/>
        </a:spcBef>
        <a:spcAft>
          <a:spcPct val="0"/>
        </a:spcAft>
        <a:buChar char="–"/>
        <a:defRPr sz="2400">
          <a:solidFill>
            <a:schemeClr val="tx1"/>
          </a:solidFill>
          <a:latin typeface="+mn-lt"/>
        </a:defRPr>
      </a:lvl2pPr>
      <a:lvl3pPr marL="990600" indent="-196850" algn="l" rtl="0" eaLnBrk="0" fontAlgn="base" hangingPunct="0">
        <a:spcBef>
          <a:spcPct val="20000"/>
        </a:spcBef>
        <a:spcAft>
          <a:spcPct val="0"/>
        </a:spcAft>
        <a:buChar char="•"/>
        <a:defRPr sz="2100">
          <a:solidFill>
            <a:schemeClr val="tx1"/>
          </a:solidFill>
          <a:latin typeface="+mn-lt"/>
        </a:defRPr>
      </a:lvl3pPr>
      <a:lvl4pPr marL="1385888" indent="-196850" algn="l" rtl="0" eaLnBrk="0" fontAlgn="base" hangingPunct="0">
        <a:spcBef>
          <a:spcPct val="20000"/>
        </a:spcBef>
        <a:spcAft>
          <a:spcPct val="0"/>
        </a:spcAft>
        <a:buChar char="–"/>
        <a:defRPr sz="1700">
          <a:solidFill>
            <a:schemeClr val="tx1"/>
          </a:solidFill>
          <a:latin typeface="+mn-lt"/>
        </a:defRPr>
      </a:lvl4pPr>
      <a:lvl5pPr marL="1782763" indent="-196850" algn="l" rtl="0" eaLnBrk="0" fontAlgn="base" hangingPunct="0">
        <a:spcBef>
          <a:spcPct val="20000"/>
        </a:spcBef>
        <a:spcAft>
          <a:spcPct val="0"/>
        </a:spcAft>
        <a:buChar char="»"/>
        <a:defRPr sz="1700">
          <a:solidFill>
            <a:schemeClr val="tx1"/>
          </a:solidFill>
          <a:latin typeface="+mn-lt"/>
        </a:defRPr>
      </a:lvl5pPr>
      <a:lvl6pPr marL="2179907" indent="-198173" algn="l" rtl="0" fontAlgn="base">
        <a:spcBef>
          <a:spcPct val="20000"/>
        </a:spcBef>
        <a:spcAft>
          <a:spcPct val="0"/>
        </a:spcAft>
        <a:buChar char="»"/>
        <a:defRPr sz="1700">
          <a:solidFill>
            <a:schemeClr val="tx1"/>
          </a:solidFill>
          <a:latin typeface="+mn-lt"/>
        </a:defRPr>
      </a:lvl6pPr>
      <a:lvl7pPr marL="2576253" indent="-198173" algn="l" rtl="0" fontAlgn="base">
        <a:spcBef>
          <a:spcPct val="20000"/>
        </a:spcBef>
        <a:spcAft>
          <a:spcPct val="0"/>
        </a:spcAft>
        <a:buChar char="»"/>
        <a:defRPr sz="1700">
          <a:solidFill>
            <a:schemeClr val="tx1"/>
          </a:solidFill>
          <a:latin typeface="+mn-lt"/>
        </a:defRPr>
      </a:lvl7pPr>
      <a:lvl8pPr marL="2972600" indent="-198173" algn="l" rtl="0" fontAlgn="base">
        <a:spcBef>
          <a:spcPct val="20000"/>
        </a:spcBef>
        <a:spcAft>
          <a:spcPct val="0"/>
        </a:spcAft>
        <a:buChar char="»"/>
        <a:defRPr sz="1700">
          <a:solidFill>
            <a:schemeClr val="tx1"/>
          </a:solidFill>
          <a:latin typeface="+mn-lt"/>
        </a:defRPr>
      </a:lvl8pPr>
      <a:lvl9pPr marL="3368947" indent="-198173" algn="l" rtl="0" fontAlgn="base">
        <a:spcBef>
          <a:spcPct val="20000"/>
        </a:spcBef>
        <a:spcAft>
          <a:spcPct val="0"/>
        </a:spcAft>
        <a:buChar char="»"/>
        <a:defRPr sz="1700">
          <a:solidFill>
            <a:schemeClr val="tx1"/>
          </a:solidFill>
          <a:latin typeface="+mn-lt"/>
        </a:defRPr>
      </a:lvl9pPr>
    </p:bodyStyle>
    <p:otherStyle>
      <a:defPPr>
        <a:defRPr lang="es-ES"/>
      </a:defPPr>
      <a:lvl1pPr marL="0" algn="l" defTabSz="792693" rtl="0" eaLnBrk="1" latinLnBrk="0" hangingPunct="1">
        <a:defRPr sz="1600" kern="1200">
          <a:solidFill>
            <a:schemeClr val="tx1"/>
          </a:solidFill>
          <a:latin typeface="+mn-lt"/>
          <a:ea typeface="+mn-ea"/>
          <a:cs typeface="+mn-cs"/>
        </a:defRPr>
      </a:lvl1pPr>
      <a:lvl2pPr marL="396347" algn="l" defTabSz="792693" rtl="0" eaLnBrk="1" latinLnBrk="0" hangingPunct="1">
        <a:defRPr sz="1600" kern="1200">
          <a:solidFill>
            <a:schemeClr val="tx1"/>
          </a:solidFill>
          <a:latin typeface="+mn-lt"/>
          <a:ea typeface="+mn-ea"/>
          <a:cs typeface="+mn-cs"/>
        </a:defRPr>
      </a:lvl2pPr>
      <a:lvl3pPr marL="792693" algn="l" defTabSz="792693" rtl="0" eaLnBrk="1" latinLnBrk="0" hangingPunct="1">
        <a:defRPr sz="1600" kern="1200">
          <a:solidFill>
            <a:schemeClr val="tx1"/>
          </a:solidFill>
          <a:latin typeface="+mn-lt"/>
          <a:ea typeface="+mn-ea"/>
          <a:cs typeface="+mn-cs"/>
        </a:defRPr>
      </a:lvl3pPr>
      <a:lvl4pPr marL="1189040" algn="l" defTabSz="792693" rtl="0" eaLnBrk="1" latinLnBrk="0" hangingPunct="1">
        <a:defRPr sz="1600" kern="1200">
          <a:solidFill>
            <a:schemeClr val="tx1"/>
          </a:solidFill>
          <a:latin typeface="+mn-lt"/>
          <a:ea typeface="+mn-ea"/>
          <a:cs typeface="+mn-cs"/>
        </a:defRPr>
      </a:lvl4pPr>
      <a:lvl5pPr marL="1585387" algn="l" defTabSz="792693" rtl="0" eaLnBrk="1" latinLnBrk="0" hangingPunct="1">
        <a:defRPr sz="1600" kern="1200">
          <a:solidFill>
            <a:schemeClr val="tx1"/>
          </a:solidFill>
          <a:latin typeface="+mn-lt"/>
          <a:ea typeface="+mn-ea"/>
          <a:cs typeface="+mn-cs"/>
        </a:defRPr>
      </a:lvl5pPr>
      <a:lvl6pPr marL="1981733" algn="l" defTabSz="792693" rtl="0" eaLnBrk="1" latinLnBrk="0" hangingPunct="1">
        <a:defRPr sz="1600" kern="1200">
          <a:solidFill>
            <a:schemeClr val="tx1"/>
          </a:solidFill>
          <a:latin typeface="+mn-lt"/>
          <a:ea typeface="+mn-ea"/>
          <a:cs typeface="+mn-cs"/>
        </a:defRPr>
      </a:lvl6pPr>
      <a:lvl7pPr marL="2378080" algn="l" defTabSz="792693" rtl="0" eaLnBrk="1" latinLnBrk="0" hangingPunct="1">
        <a:defRPr sz="1600" kern="1200">
          <a:solidFill>
            <a:schemeClr val="tx1"/>
          </a:solidFill>
          <a:latin typeface="+mn-lt"/>
          <a:ea typeface="+mn-ea"/>
          <a:cs typeface="+mn-cs"/>
        </a:defRPr>
      </a:lvl7pPr>
      <a:lvl8pPr marL="2774427" algn="l" defTabSz="792693" rtl="0" eaLnBrk="1" latinLnBrk="0" hangingPunct="1">
        <a:defRPr sz="1600" kern="1200">
          <a:solidFill>
            <a:schemeClr val="tx1"/>
          </a:solidFill>
          <a:latin typeface="+mn-lt"/>
          <a:ea typeface="+mn-ea"/>
          <a:cs typeface="+mn-cs"/>
        </a:defRPr>
      </a:lvl8pPr>
      <a:lvl9pPr marL="3170773" algn="l" defTabSz="792693"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0" name="Rectangle 189"/>
          <p:cNvSpPr/>
          <p:nvPr/>
        </p:nvSpPr>
        <p:spPr>
          <a:xfrm>
            <a:off x="528638" y="865188"/>
            <a:ext cx="31432500" cy="41475025"/>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405264" tIns="202633" rIns="405264" bIns="202633" anchor="ctr"/>
          <a:lstStyle/>
          <a:p>
            <a:pPr algn="ctr" eaLnBrk="0" hangingPunct="0">
              <a:defRPr/>
            </a:pPr>
            <a:endParaRPr lang="en-US" dirty="0">
              <a:solidFill>
                <a:prstClr val="white"/>
              </a:solidFill>
            </a:endParaRPr>
          </a:p>
        </p:txBody>
      </p:sp>
      <p:sp>
        <p:nvSpPr>
          <p:cNvPr id="2" name="Title Placeholder 1"/>
          <p:cNvSpPr>
            <a:spLocks noGrp="1"/>
          </p:cNvSpPr>
          <p:nvPr>
            <p:ph type="title"/>
          </p:nvPr>
        </p:nvSpPr>
        <p:spPr>
          <a:xfrm>
            <a:off x="1620838" y="1730375"/>
            <a:ext cx="29162375" cy="7200900"/>
          </a:xfrm>
          <a:prstGeom prst="rect">
            <a:avLst/>
          </a:prstGeom>
        </p:spPr>
        <p:txBody>
          <a:bodyPr vert="horz" lIns="405264" tIns="202633" rIns="405264" bIns="202633" rtlCol="0" anchor="b">
            <a:normAutofit/>
          </a:bodyPr>
          <a:lstStyle/>
          <a:p>
            <a:r>
              <a:rPr lang="es-ES" smtClean="0"/>
              <a:t>Haga clic para modificar el estilo de título del patrón</a:t>
            </a:r>
            <a:endParaRPr lang="en-US" dirty="0"/>
          </a:p>
        </p:txBody>
      </p:sp>
      <p:sp>
        <p:nvSpPr>
          <p:cNvPr id="13316" name="Text Placeholder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405264" tIns="202633" rIns="405264" bIns="202633"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1620838" y="39766875"/>
            <a:ext cx="7559675" cy="2301875"/>
          </a:xfrm>
          <a:prstGeom prst="rect">
            <a:avLst/>
          </a:prstGeom>
        </p:spPr>
        <p:txBody>
          <a:bodyPr vert="horz" lIns="405264" tIns="202633" rIns="405264" bIns="202633" rtlCol="0" anchor="ctr"/>
          <a:lstStyle>
            <a:lvl1pPr algn="l" eaLnBrk="0" hangingPunct="0">
              <a:defRPr sz="5300" dirty="0">
                <a:solidFill>
                  <a:schemeClr val="tx2"/>
                </a:solidFill>
              </a:defRPr>
            </a:lvl1pPr>
          </a:lstStyle>
          <a:p>
            <a:pPr>
              <a:defRPr/>
            </a:pPr>
            <a:endParaRPr lang="en-US"/>
          </a:p>
        </p:txBody>
      </p:sp>
      <p:sp>
        <p:nvSpPr>
          <p:cNvPr id="5" name="Footer Placeholder 4"/>
          <p:cNvSpPr>
            <a:spLocks noGrp="1"/>
          </p:cNvSpPr>
          <p:nvPr>
            <p:ph type="ftr" sz="quarter" idx="3"/>
          </p:nvPr>
        </p:nvSpPr>
        <p:spPr>
          <a:xfrm>
            <a:off x="10033000" y="39766875"/>
            <a:ext cx="12338050" cy="2301875"/>
          </a:xfrm>
          <a:prstGeom prst="rect">
            <a:avLst/>
          </a:prstGeom>
        </p:spPr>
        <p:txBody>
          <a:bodyPr vert="horz" lIns="405264" tIns="202633" rIns="405264" bIns="202633" rtlCol="0" anchor="ctr"/>
          <a:lstStyle>
            <a:lvl1pPr algn="ctr" eaLnBrk="0" hangingPunct="0">
              <a:defRPr sz="5300" dirty="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23223538" y="39766875"/>
            <a:ext cx="7559675" cy="2301875"/>
          </a:xfrm>
          <a:prstGeom prst="rect">
            <a:avLst/>
          </a:prstGeom>
        </p:spPr>
        <p:txBody>
          <a:bodyPr vert="horz" lIns="405264" tIns="202633" rIns="405264" bIns="202633" rtlCol="0" anchor="ctr"/>
          <a:lstStyle>
            <a:lvl1pPr algn="r" eaLnBrk="0" hangingPunct="0">
              <a:defRPr sz="5300">
                <a:solidFill>
                  <a:schemeClr val="tx2"/>
                </a:solidFill>
              </a:defRPr>
            </a:lvl1pPr>
          </a:lstStyle>
          <a:p>
            <a:pPr>
              <a:defRPr/>
            </a:pPr>
            <a:fld id="{1AA2ED25-A1DF-4478-971E-9C432C7F697D}"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iming>
    <p:tnLst>
      <p:par>
        <p:cTn id="1" dur="indefinite" restart="never" nodeType="tmRoot"/>
      </p:par>
    </p:tnLst>
  </p:timing>
  <p:txStyles>
    <p:titleStyle>
      <a:lvl1pPr algn="l" defTabSz="4051300" rtl="0" eaLnBrk="0" fontAlgn="base" hangingPunct="0">
        <a:spcBef>
          <a:spcPct val="0"/>
        </a:spcBef>
        <a:spcAft>
          <a:spcPct val="0"/>
        </a:spcAft>
        <a:tabLst>
          <a:tab pos="16976725" algn="l"/>
        </a:tabLst>
        <a:defRPr sz="16000" b="1" kern="1200" spc="222">
          <a:ln w="13335" cmpd="sng">
            <a:solidFill>
              <a:schemeClr val="accent1">
                <a:lumMod val="50000"/>
              </a:schemeClr>
            </a:solidFill>
            <a:prstDash val="solid"/>
          </a:ln>
          <a:solidFill>
            <a:srgbClr val="FEFEFE"/>
          </a:solidFill>
          <a:latin typeface="+mj-lt"/>
          <a:ea typeface="+mj-ea"/>
          <a:cs typeface="+mj-cs"/>
        </a:defRPr>
      </a:lvl1pPr>
      <a:lvl2pPr algn="l" defTabSz="4051300" rtl="0" eaLnBrk="0" fontAlgn="base" hangingPunct="0">
        <a:spcBef>
          <a:spcPct val="0"/>
        </a:spcBef>
        <a:spcAft>
          <a:spcPct val="0"/>
        </a:spcAft>
        <a:tabLst>
          <a:tab pos="16976725" algn="l"/>
        </a:tabLst>
        <a:defRPr sz="16000" b="1">
          <a:solidFill>
            <a:srgbClr val="FEFEFE"/>
          </a:solidFill>
          <a:latin typeface="Tw Cen MT" pitchFamily="34" charset="0"/>
        </a:defRPr>
      </a:lvl2pPr>
      <a:lvl3pPr algn="l" defTabSz="4051300" rtl="0" eaLnBrk="0" fontAlgn="base" hangingPunct="0">
        <a:spcBef>
          <a:spcPct val="0"/>
        </a:spcBef>
        <a:spcAft>
          <a:spcPct val="0"/>
        </a:spcAft>
        <a:tabLst>
          <a:tab pos="16976725" algn="l"/>
        </a:tabLst>
        <a:defRPr sz="16000" b="1">
          <a:solidFill>
            <a:srgbClr val="FEFEFE"/>
          </a:solidFill>
          <a:latin typeface="Tw Cen MT" pitchFamily="34" charset="0"/>
        </a:defRPr>
      </a:lvl3pPr>
      <a:lvl4pPr algn="l" defTabSz="4051300" rtl="0" eaLnBrk="0" fontAlgn="base" hangingPunct="0">
        <a:spcBef>
          <a:spcPct val="0"/>
        </a:spcBef>
        <a:spcAft>
          <a:spcPct val="0"/>
        </a:spcAft>
        <a:tabLst>
          <a:tab pos="16976725" algn="l"/>
        </a:tabLst>
        <a:defRPr sz="16000" b="1">
          <a:solidFill>
            <a:srgbClr val="FEFEFE"/>
          </a:solidFill>
          <a:latin typeface="Tw Cen MT" pitchFamily="34" charset="0"/>
        </a:defRPr>
      </a:lvl4pPr>
      <a:lvl5pPr algn="l" defTabSz="4051300" rtl="0" eaLnBrk="0" fontAlgn="base" hangingPunct="0">
        <a:spcBef>
          <a:spcPct val="0"/>
        </a:spcBef>
        <a:spcAft>
          <a:spcPct val="0"/>
        </a:spcAft>
        <a:tabLst>
          <a:tab pos="16976725" algn="l"/>
        </a:tabLst>
        <a:defRPr sz="16000" b="1">
          <a:solidFill>
            <a:srgbClr val="FEFEFE"/>
          </a:solidFill>
          <a:latin typeface="Tw Cen MT" pitchFamily="34" charset="0"/>
        </a:defRPr>
      </a:lvl5pPr>
      <a:lvl6pPr marL="396347" algn="l" defTabSz="4051544" rtl="0" fontAlgn="base">
        <a:spcBef>
          <a:spcPct val="0"/>
        </a:spcBef>
        <a:spcAft>
          <a:spcPct val="0"/>
        </a:spcAft>
        <a:tabLst>
          <a:tab pos="16976849" algn="l"/>
        </a:tabLst>
        <a:defRPr sz="16000" b="1">
          <a:solidFill>
            <a:srgbClr val="FEFEFE"/>
          </a:solidFill>
          <a:latin typeface="Tw Cen MT" pitchFamily="34" charset="0"/>
        </a:defRPr>
      </a:lvl6pPr>
      <a:lvl7pPr marL="792693" algn="l" defTabSz="4051544" rtl="0" fontAlgn="base">
        <a:spcBef>
          <a:spcPct val="0"/>
        </a:spcBef>
        <a:spcAft>
          <a:spcPct val="0"/>
        </a:spcAft>
        <a:tabLst>
          <a:tab pos="16976849" algn="l"/>
        </a:tabLst>
        <a:defRPr sz="16000" b="1">
          <a:solidFill>
            <a:srgbClr val="FEFEFE"/>
          </a:solidFill>
          <a:latin typeface="Tw Cen MT" pitchFamily="34" charset="0"/>
        </a:defRPr>
      </a:lvl7pPr>
      <a:lvl8pPr marL="1189040" algn="l" defTabSz="4051544" rtl="0" fontAlgn="base">
        <a:spcBef>
          <a:spcPct val="0"/>
        </a:spcBef>
        <a:spcAft>
          <a:spcPct val="0"/>
        </a:spcAft>
        <a:tabLst>
          <a:tab pos="16976849" algn="l"/>
        </a:tabLst>
        <a:defRPr sz="16000" b="1">
          <a:solidFill>
            <a:srgbClr val="FEFEFE"/>
          </a:solidFill>
          <a:latin typeface="Tw Cen MT" pitchFamily="34" charset="0"/>
        </a:defRPr>
      </a:lvl8pPr>
      <a:lvl9pPr marL="1585387" algn="l" defTabSz="4051544" rtl="0" fontAlgn="base">
        <a:spcBef>
          <a:spcPct val="0"/>
        </a:spcBef>
        <a:spcAft>
          <a:spcPct val="0"/>
        </a:spcAft>
        <a:tabLst>
          <a:tab pos="16976849" algn="l"/>
        </a:tabLst>
        <a:defRPr sz="16000" b="1">
          <a:solidFill>
            <a:srgbClr val="FEFEFE"/>
          </a:solidFill>
          <a:latin typeface="Tw Cen MT" pitchFamily="34" charset="0"/>
        </a:defRPr>
      </a:lvl9pPr>
    </p:titleStyle>
    <p:bodyStyle>
      <a:lvl1pPr marL="1214438" indent="-1214438" algn="l" defTabSz="4051300" rtl="0" eaLnBrk="0" fontAlgn="base" hangingPunct="0">
        <a:spcBef>
          <a:spcPct val="20000"/>
        </a:spcBef>
        <a:spcAft>
          <a:spcPct val="0"/>
        </a:spcAft>
        <a:buClr>
          <a:srgbClr val="ACC2C9"/>
        </a:buClr>
        <a:buFont typeface="Arial" charset="0"/>
        <a:buChar char="•"/>
        <a:defRPr sz="10700" kern="1200">
          <a:solidFill>
            <a:schemeClr val="tx2"/>
          </a:solidFill>
          <a:latin typeface="+mn-lt"/>
          <a:ea typeface="+mn-ea"/>
          <a:cs typeface="+mn-cs"/>
        </a:defRPr>
      </a:lvl1pPr>
      <a:lvl2pPr marL="2428875" indent="-808038" algn="l" defTabSz="4051300" rtl="0" eaLnBrk="0" fontAlgn="base" hangingPunct="0">
        <a:spcBef>
          <a:spcPct val="20000"/>
        </a:spcBef>
        <a:spcAft>
          <a:spcPct val="0"/>
        </a:spcAft>
        <a:buClr>
          <a:srgbClr val="ACC2C9"/>
        </a:buClr>
        <a:buFont typeface="Arial" charset="0"/>
        <a:buChar char="•"/>
        <a:defRPr sz="8800" kern="1200">
          <a:solidFill>
            <a:schemeClr val="tx1"/>
          </a:solidFill>
          <a:latin typeface="+mn-lt"/>
          <a:ea typeface="+mn-ea"/>
          <a:cs typeface="+mn-cs"/>
        </a:defRPr>
      </a:lvl2pPr>
      <a:lvl3pPr marL="4051300" indent="-1012825" algn="l" defTabSz="4051300" rtl="0" eaLnBrk="0" fontAlgn="base" hangingPunct="0">
        <a:spcBef>
          <a:spcPct val="20000"/>
        </a:spcBef>
        <a:spcAft>
          <a:spcPct val="0"/>
        </a:spcAft>
        <a:buClr>
          <a:schemeClr val="accent2"/>
        </a:buClr>
        <a:buFont typeface="Arial" charset="0"/>
        <a:buChar char="•"/>
        <a:defRPr sz="8800" kern="1200">
          <a:solidFill>
            <a:schemeClr val="tx2"/>
          </a:solidFill>
          <a:latin typeface="+mn-lt"/>
          <a:ea typeface="+mn-ea"/>
          <a:cs typeface="+mn-cs"/>
        </a:defRPr>
      </a:lvl3pPr>
      <a:lvl4pPr marL="5267325" indent="-1012825" algn="l" defTabSz="4051300" rtl="0" eaLnBrk="0" fontAlgn="base" hangingPunct="0">
        <a:spcBef>
          <a:spcPct val="20000"/>
        </a:spcBef>
        <a:spcAft>
          <a:spcPct val="0"/>
        </a:spcAft>
        <a:buClr>
          <a:srgbClr val="99987F"/>
        </a:buClr>
        <a:buFont typeface="Arial" charset="0"/>
        <a:buChar char="•"/>
        <a:defRPr sz="8000" kern="1200">
          <a:solidFill>
            <a:schemeClr val="tx1"/>
          </a:solidFill>
          <a:latin typeface="+mn-lt"/>
          <a:ea typeface="+mn-ea"/>
          <a:cs typeface="+mn-cs"/>
        </a:defRPr>
      </a:lvl4pPr>
      <a:lvl5pPr marL="6481763" indent="-1012825" algn="l" defTabSz="4051300" rtl="0" eaLnBrk="0" fontAlgn="base" hangingPunct="0">
        <a:spcBef>
          <a:spcPct val="20000"/>
        </a:spcBef>
        <a:spcAft>
          <a:spcPct val="0"/>
        </a:spcAft>
        <a:buClr>
          <a:srgbClr val="90AC97"/>
        </a:buClr>
        <a:buFont typeface="Arial" charset="0"/>
        <a:buChar char="•"/>
        <a:defRPr sz="7100" kern="1200">
          <a:solidFill>
            <a:schemeClr val="tx2"/>
          </a:solidFill>
          <a:latin typeface="+mn-lt"/>
          <a:ea typeface="+mn-ea"/>
          <a:cs typeface="+mn-cs"/>
        </a:defRPr>
      </a:lvl5pPr>
      <a:lvl6pPr marL="7497393" indent="-810529" algn="l" defTabSz="4052645" rtl="0" eaLnBrk="1" latinLnBrk="0" hangingPunct="1">
        <a:spcBef>
          <a:spcPct val="20000"/>
        </a:spcBef>
        <a:buClr>
          <a:schemeClr val="accent5"/>
        </a:buClr>
        <a:buFont typeface="Arial" pitchFamily="34" charset="0"/>
        <a:buChar char="•"/>
        <a:defRPr sz="7100" kern="1200">
          <a:solidFill>
            <a:schemeClr val="tx1"/>
          </a:solidFill>
          <a:latin typeface="+mn-lt"/>
          <a:ea typeface="+mn-ea"/>
          <a:cs typeface="+mn-cs"/>
        </a:defRPr>
      </a:lvl6pPr>
      <a:lvl7pPr marL="8510554" indent="-810529" algn="l" defTabSz="4052645" rtl="0" eaLnBrk="1" latinLnBrk="0" hangingPunct="1">
        <a:spcBef>
          <a:spcPct val="20000"/>
        </a:spcBef>
        <a:buClr>
          <a:schemeClr val="accent6"/>
        </a:buClr>
        <a:buFont typeface="Arial" pitchFamily="34" charset="0"/>
        <a:buChar char="•"/>
        <a:defRPr sz="7100" kern="1200">
          <a:solidFill>
            <a:schemeClr val="tx1"/>
          </a:solidFill>
          <a:latin typeface="+mn-lt"/>
          <a:ea typeface="+mn-ea"/>
          <a:cs typeface="+mn-cs"/>
        </a:defRPr>
      </a:lvl7pPr>
      <a:lvl8pPr marL="9523716" indent="-810529" algn="l" defTabSz="4052645" rtl="0" eaLnBrk="1" latinLnBrk="0" hangingPunct="1">
        <a:spcBef>
          <a:spcPct val="20000"/>
        </a:spcBef>
        <a:buClr>
          <a:schemeClr val="accent3"/>
        </a:buClr>
        <a:buFont typeface="Arial" pitchFamily="34" charset="0"/>
        <a:buChar char="•"/>
        <a:defRPr sz="7100" kern="1200">
          <a:solidFill>
            <a:schemeClr val="tx1"/>
          </a:solidFill>
          <a:latin typeface="+mn-lt"/>
          <a:ea typeface="+mn-ea"/>
          <a:cs typeface="+mn-cs"/>
        </a:defRPr>
      </a:lvl8pPr>
      <a:lvl9pPr marL="10536876" indent="-810529" algn="l" defTabSz="4052645" rtl="0" eaLnBrk="1" latinLnBrk="0" hangingPunct="1">
        <a:spcBef>
          <a:spcPct val="20000"/>
        </a:spcBef>
        <a:buClr>
          <a:schemeClr val="accent6"/>
        </a:buClr>
        <a:buFont typeface="Arial" pitchFamily="34" charset="0"/>
        <a:buChar char="•"/>
        <a:defRPr sz="7100" kern="1200">
          <a:solidFill>
            <a:schemeClr val="tx1"/>
          </a:solidFill>
          <a:latin typeface="+mn-lt"/>
          <a:ea typeface="+mn-ea"/>
          <a:cs typeface="+mn-cs"/>
        </a:defRPr>
      </a:lvl9pPr>
    </p:bodyStyle>
    <p:otherStyle>
      <a:defPPr>
        <a:defRPr lang="en-US"/>
      </a:defPPr>
      <a:lvl1pPr marL="0" algn="l" defTabSz="4052645" rtl="0" eaLnBrk="1" latinLnBrk="0" hangingPunct="1">
        <a:defRPr sz="8000" kern="1200">
          <a:solidFill>
            <a:schemeClr val="tx1"/>
          </a:solidFill>
          <a:latin typeface="+mn-lt"/>
          <a:ea typeface="+mn-ea"/>
          <a:cs typeface="+mn-cs"/>
        </a:defRPr>
      </a:lvl1pPr>
      <a:lvl2pPr marL="2026322" algn="l" defTabSz="4052645" rtl="0" eaLnBrk="1" latinLnBrk="0" hangingPunct="1">
        <a:defRPr sz="8000" kern="1200">
          <a:solidFill>
            <a:schemeClr val="tx1"/>
          </a:solidFill>
          <a:latin typeface="+mn-lt"/>
          <a:ea typeface="+mn-ea"/>
          <a:cs typeface="+mn-cs"/>
        </a:defRPr>
      </a:lvl2pPr>
      <a:lvl3pPr marL="4052645" algn="l" defTabSz="4052645" rtl="0" eaLnBrk="1" latinLnBrk="0" hangingPunct="1">
        <a:defRPr sz="8000" kern="1200">
          <a:solidFill>
            <a:schemeClr val="tx1"/>
          </a:solidFill>
          <a:latin typeface="+mn-lt"/>
          <a:ea typeface="+mn-ea"/>
          <a:cs typeface="+mn-cs"/>
        </a:defRPr>
      </a:lvl3pPr>
      <a:lvl4pPr marL="6078967" algn="l" defTabSz="4052645" rtl="0" eaLnBrk="1" latinLnBrk="0" hangingPunct="1">
        <a:defRPr sz="8000" kern="1200">
          <a:solidFill>
            <a:schemeClr val="tx1"/>
          </a:solidFill>
          <a:latin typeface="+mn-lt"/>
          <a:ea typeface="+mn-ea"/>
          <a:cs typeface="+mn-cs"/>
        </a:defRPr>
      </a:lvl4pPr>
      <a:lvl5pPr marL="8105290" algn="l" defTabSz="4052645" rtl="0" eaLnBrk="1" latinLnBrk="0" hangingPunct="1">
        <a:defRPr sz="8000" kern="1200">
          <a:solidFill>
            <a:schemeClr val="tx1"/>
          </a:solidFill>
          <a:latin typeface="+mn-lt"/>
          <a:ea typeface="+mn-ea"/>
          <a:cs typeface="+mn-cs"/>
        </a:defRPr>
      </a:lvl5pPr>
      <a:lvl6pPr marL="10131612" algn="l" defTabSz="4052645" rtl="0" eaLnBrk="1" latinLnBrk="0" hangingPunct="1">
        <a:defRPr sz="8000" kern="1200">
          <a:solidFill>
            <a:schemeClr val="tx1"/>
          </a:solidFill>
          <a:latin typeface="+mn-lt"/>
          <a:ea typeface="+mn-ea"/>
          <a:cs typeface="+mn-cs"/>
        </a:defRPr>
      </a:lvl6pPr>
      <a:lvl7pPr marL="12157934" algn="l" defTabSz="4052645" rtl="0" eaLnBrk="1" latinLnBrk="0" hangingPunct="1">
        <a:defRPr sz="8000" kern="1200">
          <a:solidFill>
            <a:schemeClr val="tx1"/>
          </a:solidFill>
          <a:latin typeface="+mn-lt"/>
          <a:ea typeface="+mn-ea"/>
          <a:cs typeface="+mn-cs"/>
        </a:defRPr>
      </a:lvl7pPr>
      <a:lvl8pPr marL="14184257" algn="l" defTabSz="4052645" rtl="0" eaLnBrk="1" latinLnBrk="0" hangingPunct="1">
        <a:defRPr sz="8000" kern="1200">
          <a:solidFill>
            <a:schemeClr val="tx1"/>
          </a:solidFill>
          <a:latin typeface="+mn-lt"/>
          <a:ea typeface="+mn-ea"/>
          <a:cs typeface="+mn-cs"/>
        </a:defRPr>
      </a:lvl8pPr>
      <a:lvl9pPr marL="16210579" algn="l" defTabSz="4052645"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17 Rectángulo"/>
          <p:cNvSpPr>
            <a:spLocks noChangeArrowheads="1"/>
          </p:cNvSpPr>
          <p:nvPr/>
        </p:nvSpPr>
        <p:spPr bwMode="auto">
          <a:xfrm>
            <a:off x="865188" y="7605713"/>
            <a:ext cx="30880050" cy="1816100"/>
          </a:xfrm>
          <a:prstGeom prst="rect">
            <a:avLst/>
          </a:prstGeom>
          <a:noFill/>
          <a:ln w="9525">
            <a:noFill/>
            <a:miter lim="800000"/>
            <a:headEnd/>
            <a:tailEnd/>
          </a:ln>
        </p:spPr>
        <p:txBody>
          <a:bodyPr>
            <a:spAutoFit/>
          </a:bodyPr>
          <a:lstStyle/>
          <a:p>
            <a:pPr algn="just" eaLnBrk="0" hangingPunct="0"/>
            <a:r>
              <a:rPr lang="en-US" sz="2800">
                <a:solidFill>
                  <a:srgbClr val="002060"/>
                </a:solidFill>
              </a:rPr>
              <a:t>Some, but not all, pollen allergic patients with rhinoconjunctivitis suffer asthma. Several hypotheses and/or mechanisms have been proposed. One of the more plausible explanations is the systemic propagation of inflammatory mediators from the nose to the lower airways (1).  Considering this possibility, patients with severe allergic rhinitis would be more likely, or at risk, to suffer asthma. The aim of this study is to investigate whether, or not, there is a correlation between the intensity of positive skin prick tests (SPT) to pollens and the prevalence of asthma in pollen allergic patients from different Spanish cities.</a:t>
            </a:r>
          </a:p>
        </p:txBody>
      </p:sp>
      <p:sp>
        <p:nvSpPr>
          <p:cNvPr id="27650" name="5 Rectángulo"/>
          <p:cNvSpPr>
            <a:spLocks noChangeArrowheads="1"/>
          </p:cNvSpPr>
          <p:nvPr/>
        </p:nvSpPr>
        <p:spPr bwMode="auto">
          <a:xfrm>
            <a:off x="2039938" y="2016125"/>
            <a:ext cx="28681362" cy="2711450"/>
          </a:xfrm>
          <a:prstGeom prst="rect">
            <a:avLst/>
          </a:prstGeom>
          <a:noFill/>
          <a:ln w="9525">
            <a:noFill/>
            <a:miter lim="800000"/>
            <a:headEnd/>
            <a:tailEnd/>
          </a:ln>
        </p:spPr>
        <p:txBody>
          <a:bodyPr lIns="79269" tIns="39635" rIns="79269" bIns="39635">
            <a:spAutoFit/>
          </a:bodyPr>
          <a:lstStyle/>
          <a:p>
            <a:pPr algn="ctr" eaLnBrk="0" hangingPunct="0"/>
            <a:r>
              <a:rPr lang="en-US" sz="5700" b="1">
                <a:solidFill>
                  <a:srgbClr val="C00000"/>
                </a:solidFill>
              </a:rPr>
              <a:t>Close correlation between the intensity of a positive skin prick test and the prevalence of asthma in pollinosis patients in Spain.</a:t>
            </a:r>
            <a:endParaRPr lang="es-ES" sz="5700" b="1">
              <a:solidFill>
                <a:srgbClr val="C00000"/>
              </a:solidFill>
            </a:endParaRPr>
          </a:p>
          <a:p>
            <a:pPr algn="ctr" eaLnBrk="0" hangingPunct="0"/>
            <a:endParaRPr lang="es-ES" sz="5700" b="1">
              <a:solidFill>
                <a:srgbClr val="C00000"/>
              </a:solidFill>
            </a:endParaRPr>
          </a:p>
        </p:txBody>
      </p:sp>
      <p:sp>
        <p:nvSpPr>
          <p:cNvPr id="27651" name="16 CuadroTexto"/>
          <p:cNvSpPr txBox="1">
            <a:spLocks noChangeArrowheads="1"/>
          </p:cNvSpPr>
          <p:nvPr/>
        </p:nvSpPr>
        <p:spPr bwMode="auto">
          <a:xfrm>
            <a:off x="865188" y="6834188"/>
            <a:ext cx="6178550" cy="569912"/>
          </a:xfrm>
          <a:prstGeom prst="rect">
            <a:avLst/>
          </a:prstGeom>
          <a:solidFill>
            <a:srgbClr val="002060"/>
          </a:solidFill>
          <a:ln w="9525">
            <a:noFill/>
            <a:miter lim="800000"/>
            <a:headEnd/>
            <a:tailEnd/>
          </a:ln>
        </p:spPr>
        <p:txBody>
          <a:bodyPr wrap="none" anchor="ctr">
            <a:spAutoFit/>
          </a:bodyPr>
          <a:lstStyle/>
          <a:p>
            <a:pPr algn="ctr" eaLnBrk="0" hangingPunct="0"/>
            <a:r>
              <a:rPr lang="es-ES" b="1">
                <a:solidFill>
                  <a:schemeClr val="bg1"/>
                </a:solidFill>
              </a:rPr>
              <a:t>BACKGROUND &amp; OBJECTIVES</a:t>
            </a:r>
          </a:p>
        </p:txBody>
      </p:sp>
      <p:sp>
        <p:nvSpPr>
          <p:cNvPr id="27652" name="12 Rectángulo"/>
          <p:cNvSpPr>
            <a:spLocks noChangeArrowheads="1"/>
          </p:cNvSpPr>
          <p:nvPr/>
        </p:nvSpPr>
        <p:spPr bwMode="auto">
          <a:xfrm>
            <a:off x="865188" y="10639425"/>
            <a:ext cx="30880050" cy="8709025"/>
          </a:xfrm>
          <a:prstGeom prst="rect">
            <a:avLst/>
          </a:prstGeom>
          <a:noFill/>
          <a:ln w="9525">
            <a:noFill/>
            <a:miter lim="800000"/>
            <a:headEnd/>
            <a:tailEnd/>
          </a:ln>
        </p:spPr>
        <p:txBody>
          <a:bodyPr>
            <a:spAutoFit/>
          </a:bodyPr>
          <a:lstStyle/>
          <a:p>
            <a:pPr algn="just" eaLnBrk="0" hangingPunct="0"/>
            <a:r>
              <a:rPr lang="en-US" sz="2800">
                <a:solidFill>
                  <a:srgbClr val="002060"/>
                </a:solidFill>
              </a:rPr>
              <a:t>Thirteen allergy clinics from 13 different Spanish cities participated in this study.</a:t>
            </a:r>
          </a:p>
          <a:p>
            <a:pPr algn="just" eaLnBrk="0" hangingPunct="0"/>
            <a:endParaRPr lang="en-US" sz="2800">
              <a:solidFill>
                <a:srgbClr val="002060"/>
              </a:solidFill>
            </a:endParaRPr>
          </a:p>
          <a:p>
            <a:pPr algn="just" eaLnBrk="0" hangingPunct="0"/>
            <a:r>
              <a:rPr lang="en-US" sz="2800">
                <a:solidFill>
                  <a:srgbClr val="002060"/>
                </a:solidFill>
              </a:rPr>
              <a:t>Patients were selected on the basis of a history of seasonal, or perennial, rhinitis and/or asthma.  Patient evaluation was performed by a trained physician and included case history, clinical examination and SPT. From this group, we selected the patients with positive SPT to pollens and with seasonal clinical symptoms. </a:t>
            </a:r>
          </a:p>
          <a:p>
            <a:pPr algn="just" eaLnBrk="0" hangingPunct="0"/>
            <a:r>
              <a:rPr lang="en-US" sz="2800">
                <a:solidFill>
                  <a:srgbClr val="002060"/>
                </a:solidFill>
              </a:rPr>
              <a:t>A total of 1,536 patients were selected (48% male and 52% female), all born and still living in, or around, each city studied.  The mean age was 32 years (range 8 to 81 years).</a:t>
            </a:r>
          </a:p>
          <a:p>
            <a:pPr algn="just" eaLnBrk="0" hangingPunct="0"/>
            <a:endParaRPr lang="en-US" sz="2800">
              <a:solidFill>
                <a:srgbClr val="002060"/>
              </a:solidFill>
            </a:endParaRPr>
          </a:p>
          <a:p>
            <a:pPr algn="just" eaLnBrk="0" hangingPunct="0"/>
            <a:r>
              <a:rPr lang="en-US" sz="2800">
                <a:solidFill>
                  <a:srgbClr val="002060"/>
                </a:solidFill>
              </a:rPr>
              <a:t>All patients were skin tested with a standardized, commercially available battery of aeroallergens at 50 HEP/mL (Inmunotek Lab, Madrid, Spain). The pollens included 25 species which were considered to be the most representative in the atmosphere of these 13 geographical areas. The selection was based on pollen counts (pollen types that accounted for at least 3% of the yearly total pollen count) and studies of the local vegetation. In addition, </a:t>
            </a:r>
            <a:r>
              <a:rPr lang="en-US" sz="2800" i="1">
                <a:solidFill>
                  <a:srgbClr val="002060"/>
                </a:solidFill>
              </a:rPr>
              <a:t>D. pteronyssinus</a:t>
            </a:r>
            <a:r>
              <a:rPr lang="en-US" sz="2800">
                <a:solidFill>
                  <a:srgbClr val="002060"/>
                </a:solidFill>
              </a:rPr>
              <a:t>, cat dander and </a:t>
            </a:r>
            <a:r>
              <a:rPr lang="en-US" sz="2800" i="1">
                <a:solidFill>
                  <a:srgbClr val="002060"/>
                </a:solidFill>
              </a:rPr>
              <a:t>Alternaria alternata </a:t>
            </a:r>
            <a:r>
              <a:rPr lang="en-US" sz="2800">
                <a:solidFill>
                  <a:srgbClr val="002060"/>
                </a:solidFill>
              </a:rPr>
              <a:t>were also tested.</a:t>
            </a:r>
          </a:p>
          <a:p>
            <a:pPr algn="just" eaLnBrk="0" hangingPunct="0"/>
            <a:endParaRPr lang="en-US" sz="2800">
              <a:solidFill>
                <a:srgbClr val="002060"/>
              </a:solidFill>
            </a:endParaRPr>
          </a:p>
          <a:p>
            <a:pPr algn="just" eaLnBrk="0" hangingPunct="0"/>
            <a:r>
              <a:rPr lang="en-US" sz="2800">
                <a:solidFill>
                  <a:srgbClr val="002060"/>
                </a:solidFill>
              </a:rPr>
              <a:t>Steel lancets (Allergy Pricker; DHS) were used (one lancet per antigen to avoid cross-contamination). Histamine chlorhydrate at 10 mg/ml and 50% glycerol-saline were used as positive and negative controls, respectively. All skin-test sites were evaluated after 20 minutes.</a:t>
            </a:r>
          </a:p>
          <a:p>
            <a:pPr algn="just" eaLnBrk="0" hangingPunct="0"/>
            <a:endParaRPr lang="en-US" sz="2800">
              <a:solidFill>
                <a:srgbClr val="002060"/>
              </a:solidFill>
            </a:endParaRPr>
          </a:p>
          <a:p>
            <a:pPr algn="just" eaLnBrk="0" hangingPunct="0"/>
            <a:r>
              <a:rPr lang="en-US" sz="2800">
                <a:solidFill>
                  <a:srgbClr val="002060"/>
                </a:solidFill>
              </a:rPr>
              <a:t>The area of each wheal was measured by plannimetry using the Prick-Film system and the appropriate software (Inmunotek, Madrid, Spain). Sin prick test results were expressed in mm</a:t>
            </a:r>
            <a:r>
              <a:rPr lang="en-US" sz="2800" baseline="30000">
                <a:solidFill>
                  <a:srgbClr val="002060"/>
                </a:solidFill>
              </a:rPr>
              <a:t>2</a:t>
            </a:r>
            <a:r>
              <a:rPr lang="en-US" sz="2800">
                <a:solidFill>
                  <a:srgbClr val="002060"/>
                </a:solidFill>
              </a:rPr>
              <a:t>. A positive reaction was defined as a wheal of at least half the size of the histamine wheal in the absence of a positive reaction in the negative control. </a:t>
            </a:r>
          </a:p>
          <a:p>
            <a:pPr algn="just" eaLnBrk="0" hangingPunct="0"/>
            <a:endParaRPr lang="en-US" sz="2800">
              <a:solidFill>
                <a:srgbClr val="002060"/>
              </a:solidFill>
            </a:endParaRPr>
          </a:p>
          <a:p>
            <a:pPr algn="just" eaLnBrk="0" hangingPunct="0"/>
            <a:r>
              <a:rPr lang="en-US" sz="2800">
                <a:solidFill>
                  <a:srgbClr val="002060"/>
                </a:solidFill>
              </a:rPr>
              <a:t>Additionally, we analyzed the “degree of atopy” for each patient by adding up the wheal areas of all positive allergens tested  (Fig. 1). (</a:t>
            </a:r>
            <a:r>
              <a:rPr lang="en-US" sz="2800" b="1">
                <a:solidFill>
                  <a:srgbClr val="002060"/>
                </a:solidFill>
              </a:rPr>
              <a:t>Degree of atopy: sum of all the positive wheals</a:t>
            </a:r>
            <a:r>
              <a:rPr lang="en-US" sz="2800">
                <a:solidFill>
                  <a:srgbClr val="002060"/>
                </a:solidFill>
              </a:rPr>
              <a:t>) (See figure 1).</a:t>
            </a:r>
          </a:p>
          <a:p>
            <a:pPr algn="just" eaLnBrk="0" hangingPunct="0"/>
            <a:endParaRPr lang="en-US" sz="2800">
              <a:solidFill>
                <a:srgbClr val="002060"/>
              </a:solidFill>
            </a:endParaRPr>
          </a:p>
          <a:p>
            <a:pPr algn="just" eaLnBrk="0" hangingPunct="0"/>
            <a:r>
              <a:rPr lang="en-US" sz="2800">
                <a:solidFill>
                  <a:srgbClr val="002060"/>
                </a:solidFill>
              </a:rPr>
              <a:t>A Spearman rank correlation coefficient was used to correlate the degree of atopy with the prevalence of asthma. </a:t>
            </a:r>
          </a:p>
        </p:txBody>
      </p:sp>
      <p:sp>
        <p:nvSpPr>
          <p:cNvPr id="27653" name="67 CuadroTexto"/>
          <p:cNvSpPr txBox="1">
            <a:spLocks noChangeArrowheads="1"/>
          </p:cNvSpPr>
          <p:nvPr/>
        </p:nvSpPr>
        <p:spPr bwMode="auto">
          <a:xfrm>
            <a:off x="896938" y="9932988"/>
            <a:ext cx="5002212" cy="569912"/>
          </a:xfrm>
          <a:prstGeom prst="rect">
            <a:avLst/>
          </a:prstGeom>
          <a:solidFill>
            <a:srgbClr val="002060"/>
          </a:solidFill>
          <a:ln w="9525">
            <a:noFill/>
            <a:miter lim="800000"/>
            <a:headEnd/>
            <a:tailEnd/>
          </a:ln>
        </p:spPr>
        <p:txBody>
          <a:bodyPr wrap="none" anchor="ctr">
            <a:spAutoFit/>
          </a:bodyPr>
          <a:lstStyle/>
          <a:p>
            <a:pPr algn="ctr" eaLnBrk="0" hangingPunct="0"/>
            <a:r>
              <a:rPr lang="es-ES" b="1">
                <a:solidFill>
                  <a:schemeClr val="bg1"/>
                </a:solidFill>
              </a:rPr>
              <a:t>MATERIAL &amp; METHODS</a:t>
            </a:r>
          </a:p>
        </p:txBody>
      </p:sp>
      <p:sp>
        <p:nvSpPr>
          <p:cNvPr id="27654" name="15 Rectángulo"/>
          <p:cNvSpPr>
            <a:spLocks noChangeArrowheads="1"/>
          </p:cNvSpPr>
          <p:nvPr/>
        </p:nvSpPr>
        <p:spPr bwMode="auto">
          <a:xfrm>
            <a:off x="958850" y="35042475"/>
            <a:ext cx="15914688" cy="4862513"/>
          </a:xfrm>
          <a:prstGeom prst="rect">
            <a:avLst/>
          </a:prstGeom>
          <a:noFill/>
          <a:ln w="9525">
            <a:noFill/>
            <a:miter lim="800000"/>
            <a:headEnd/>
            <a:tailEnd/>
          </a:ln>
        </p:spPr>
        <p:txBody>
          <a:bodyPr>
            <a:spAutoFit/>
          </a:bodyPr>
          <a:lstStyle/>
          <a:p>
            <a:pPr marL="457200" indent="-457200" algn="just" eaLnBrk="0" hangingPunct="0">
              <a:buFont typeface="Arial" charset="0"/>
              <a:buChar char="•"/>
            </a:pPr>
            <a:r>
              <a:rPr lang="en-US" b="1">
                <a:solidFill>
                  <a:srgbClr val="002060"/>
                </a:solidFill>
              </a:rPr>
              <a:t>There is a high degree of polysensitization in Spanish patients with allergic rhinoconjunctivitis and allergic to pollens in Spain.</a:t>
            </a:r>
          </a:p>
          <a:p>
            <a:pPr marL="457200" indent="-457200" algn="just" eaLnBrk="0" hangingPunct="0">
              <a:buFont typeface="Arial" charset="0"/>
              <a:buChar char="•"/>
            </a:pPr>
            <a:r>
              <a:rPr lang="en-US" b="1">
                <a:solidFill>
                  <a:srgbClr val="002060"/>
                </a:solidFill>
              </a:rPr>
              <a:t>Polysensitization seems to be more prevalent in pollen allergic patients with asthma.</a:t>
            </a:r>
          </a:p>
          <a:p>
            <a:pPr marL="457200" indent="-457200" algn="just" eaLnBrk="0" hangingPunct="0">
              <a:buFont typeface="Arial" charset="0"/>
              <a:buChar char="•"/>
            </a:pPr>
            <a:r>
              <a:rPr lang="en-US" b="1">
                <a:solidFill>
                  <a:srgbClr val="002060"/>
                </a:solidFill>
              </a:rPr>
              <a:t>The prevalence of asthma within the pollinosis population in Spain, is very closely related with a greater degree of atopy.</a:t>
            </a:r>
          </a:p>
          <a:p>
            <a:pPr marL="457200" indent="-457200" algn="just" eaLnBrk="0" hangingPunct="0">
              <a:buFont typeface="Arial" charset="0"/>
              <a:buChar char="•"/>
            </a:pPr>
            <a:r>
              <a:rPr lang="en-US" b="1">
                <a:solidFill>
                  <a:srgbClr val="002060"/>
                </a:solidFill>
              </a:rPr>
              <a:t>The degree of atopy can be used to detect patients with allergic rhinitis who are more prone to develop asthma.</a:t>
            </a:r>
          </a:p>
          <a:p>
            <a:pPr marL="457200" indent="-457200" algn="just" eaLnBrk="0" hangingPunct="0">
              <a:buFont typeface="Arial" charset="0"/>
              <a:buChar char="•"/>
            </a:pPr>
            <a:r>
              <a:rPr lang="en-US" b="1">
                <a:solidFill>
                  <a:srgbClr val="002060"/>
                </a:solidFill>
              </a:rPr>
              <a:t>This study confirms previous observations that polysensitization may be a risk factor for developing asthma</a:t>
            </a:r>
          </a:p>
        </p:txBody>
      </p:sp>
      <p:sp>
        <p:nvSpPr>
          <p:cNvPr id="27655" name="69 CuadroTexto"/>
          <p:cNvSpPr txBox="1">
            <a:spLocks noChangeArrowheads="1"/>
          </p:cNvSpPr>
          <p:nvPr/>
        </p:nvSpPr>
        <p:spPr bwMode="auto">
          <a:xfrm>
            <a:off x="958850" y="34286825"/>
            <a:ext cx="3240088" cy="569913"/>
          </a:xfrm>
          <a:prstGeom prst="rect">
            <a:avLst/>
          </a:prstGeom>
          <a:solidFill>
            <a:srgbClr val="002060"/>
          </a:solidFill>
          <a:ln w="9525">
            <a:noFill/>
            <a:miter lim="800000"/>
            <a:headEnd/>
            <a:tailEnd/>
          </a:ln>
        </p:spPr>
        <p:txBody>
          <a:bodyPr wrap="none" anchor="ctr">
            <a:spAutoFit/>
          </a:bodyPr>
          <a:lstStyle/>
          <a:p>
            <a:pPr algn="ctr" eaLnBrk="0" hangingPunct="0"/>
            <a:r>
              <a:rPr lang="es-ES" b="1">
                <a:solidFill>
                  <a:schemeClr val="bg1"/>
                </a:solidFill>
              </a:rPr>
              <a:t>CONCLUSIONS</a:t>
            </a:r>
          </a:p>
        </p:txBody>
      </p:sp>
      <p:sp>
        <p:nvSpPr>
          <p:cNvPr id="27656" name="31 CuadroTexto"/>
          <p:cNvSpPr txBox="1">
            <a:spLocks noChangeArrowheads="1"/>
          </p:cNvSpPr>
          <p:nvPr/>
        </p:nvSpPr>
        <p:spPr bwMode="auto">
          <a:xfrm>
            <a:off x="1028700" y="4070350"/>
            <a:ext cx="30716538" cy="2019300"/>
          </a:xfrm>
          <a:prstGeom prst="rect">
            <a:avLst/>
          </a:prstGeom>
          <a:noFill/>
          <a:ln w="9525">
            <a:noFill/>
            <a:miter lim="800000"/>
            <a:headEnd/>
            <a:tailEnd/>
          </a:ln>
        </p:spPr>
        <p:txBody>
          <a:bodyPr lIns="79269" tIns="39635" rIns="79269" bIns="39635">
            <a:spAutoFit/>
          </a:bodyPr>
          <a:lstStyle/>
          <a:p>
            <a:pPr eaLnBrk="0" hangingPunct="0"/>
            <a:r>
              <a:rPr lang="en-US" sz="3500" b="1">
                <a:solidFill>
                  <a:srgbClr val="0070C0"/>
                </a:solidFill>
              </a:rPr>
              <a:t>Javier Subiza, MD</a:t>
            </a:r>
            <a:r>
              <a:rPr lang="en-US" sz="3500" b="1" baseline="30000">
                <a:solidFill>
                  <a:srgbClr val="0070C0"/>
                </a:solidFill>
              </a:rPr>
              <a:t>†</a:t>
            </a:r>
            <a:r>
              <a:rPr lang="en-US" sz="3500" b="1">
                <a:solidFill>
                  <a:srgbClr val="0070C0"/>
                </a:solidFill>
              </a:rPr>
              <a:t>, Enrique Fernández-Caldas PhD</a:t>
            </a:r>
            <a:r>
              <a:rPr lang="en-US" sz="3500" b="1" baseline="30000">
                <a:solidFill>
                  <a:srgbClr val="0070C0"/>
                </a:solidFill>
              </a:rPr>
              <a:t>††</a:t>
            </a:r>
            <a:r>
              <a:rPr lang="en-US" sz="3500" b="1">
                <a:solidFill>
                  <a:srgbClr val="0070C0"/>
                </a:solidFill>
              </a:rPr>
              <a:t>; Jesús Pola, MD</a:t>
            </a:r>
            <a:r>
              <a:rPr lang="en-US" sz="3500" b="1" baseline="30000">
                <a:solidFill>
                  <a:srgbClr val="0070C0"/>
                </a:solidFill>
              </a:rPr>
              <a:t>*</a:t>
            </a:r>
            <a:r>
              <a:rPr lang="en-US" sz="3500" b="1">
                <a:solidFill>
                  <a:srgbClr val="0070C0"/>
                </a:solidFill>
              </a:rPr>
              <a:t>; Ángel Moral, MD</a:t>
            </a:r>
            <a:r>
              <a:rPr lang="en-US" sz="3500" b="1" baseline="30000">
                <a:solidFill>
                  <a:srgbClr val="0070C0"/>
                </a:solidFill>
              </a:rPr>
              <a:t>‡</a:t>
            </a:r>
            <a:r>
              <a:rPr lang="en-US" sz="3500" b="1">
                <a:solidFill>
                  <a:srgbClr val="0070C0"/>
                </a:solidFill>
              </a:rPr>
              <a:t>; and Francisco Feo, MD</a:t>
            </a:r>
            <a:r>
              <a:rPr lang="en-US" sz="3500" b="1" baseline="30000">
                <a:solidFill>
                  <a:srgbClr val="0070C0"/>
                </a:solidFill>
              </a:rPr>
              <a:t>₫</a:t>
            </a:r>
            <a:endParaRPr lang="es-ES" sz="3500" b="1" baseline="30000">
              <a:solidFill>
                <a:srgbClr val="0070C0"/>
              </a:solidFill>
            </a:endParaRPr>
          </a:p>
          <a:p>
            <a:pPr algn="ctr" eaLnBrk="0" hangingPunct="0"/>
            <a:r>
              <a:rPr lang="en-US" sz="3500" b="1">
                <a:solidFill>
                  <a:srgbClr val="0070C0"/>
                </a:solidFill>
              </a:rPr>
              <a:t> </a:t>
            </a:r>
            <a:endParaRPr lang="es-ES" sz="1400" b="1">
              <a:solidFill>
                <a:srgbClr val="0070C0"/>
              </a:solidFill>
            </a:endParaRPr>
          </a:p>
          <a:p>
            <a:pPr algn="ctr" eaLnBrk="0" hangingPunct="0"/>
            <a:r>
              <a:rPr lang="en-US" sz="2800" b="1">
                <a:solidFill>
                  <a:srgbClr val="0070C0"/>
                </a:solidFill>
              </a:rPr>
              <a:t>† Subiza Asthma and Allergy Centre, MADRID; †† Immunotek laboratories, Madrid; </a:t>
            </a:r>
            <a:r>
              <a:rPr lang="en-GB" sz="2800" b="1">
                <a:solidFill>
                  <a:srgbClr val="0070C0"/>
                </a:solidFill>
              </a:rPr>
              <a:t>* Allergy Unit, Sagasta Policlinic, Zaragoza;</a:t>
            </a:r>
            <a:endParaRPr lang="es-ES" sz="2800" b="1">
              <a:solidFill>
                <a:srgbClr val="0070C0"/>
              </a:solidFill>
            </a:endParaRPr>
          </a:p>
          <a:p>
            <a:pPr algn="ctr" eaLnBrk="0" hangingPunct="0"/>
            <a:r>
              <a:rPr lang="da-DK" sz="2800" b="1">
                <a:solidFill>
                  <a:srgbClr val="0070C0"/>
                </a:solidFill>
              </a:rPr>
              <a:t>‡Allergy Unit, Virgen del Valle Hospital, Toledo; </a:t>
            </a:r>
            <a:r>
              <a:rPr lang="en-GB" sz="2800" b="1">
                <a:solidFill>
                  <a:srgbClr val="0070C0"/>
                </a:solidFill>
              </a:rPr>
              <a:t>₫Allergy Unit, General Hospital, Ciudad Real, Spain</a:t>
            </a:r>
            <a:endParaRPr lang="es-ES" sz="2800" b="1">
              <a:solidFill>
                <a:srgbClr val="0070C0"/>
              </a:solidFill>
            </a:endParaRPr>
          </a:p>
        </p:txBody>
      </p:sp>
      <p:sp>
        <p:nvSpPr>
          <p:cNvPr id="27658" name="57 Rectángulo"/>
          <p:cNvSpPr>
            <a:spLocks noChangeArrowheads="1"/>
          </p:cNvSpPr>
          <p:nvPr/>
        </p:nvSpPr>
        <p:spPr bwMode="auto">
          <a:xfrm>
            <a:off x="836613" y="20458113"/>
            <a:ext cx="30908625" cy="3508375"/>
          </a:xfrm>
          <a:prstGeom prst="rect">
            <a:avLst/>
          </a:prstGeom>
          <a:noFill/>
          <a:ln w="9525">
            <a:noFill/>
            <a:miter lim="800000"/>
            <a:headEnd/>
            <a:tailEnd/>
          </a:ln>
        </p:spPr>
        <p:txBody>
          <a:bodyPr>
            <a:spAutoFit/>
          </a:bodyPr>
          <a:lstStyle/>
          <a:p>
            <a:pPr algn="just" eaLnBrk="0" hangingPunct="0">
              <a:buFont typeface="Arial" charset="0"/>
              <a:buChar char="•"/>
            </a:pPr>
            <a:r>
              <a:rPr lang="en-US" sz="2800">
                <a:solidFill>
                  <a:srgbClr val="002060"/>
                </a:solidFill>
              </a:rPr>
              <a:t> We diagnosed a 93%prevalence of rhinitis of, 89% of conjunctivitis  and 41% of asthma.  </a:t>
            </a:r>
          </a:p>
          <a:p>
            <a:pPr algn="just" eaLnBrk="0" hangingPunct="0">
              <a:buFont typeface="Arial" charset="0"/>
              <a:buChar char="•"/>
            </a:pPr>
            <a:endParaRPr lang="en-US" sz="2800">
              <a:solidFill>
                <a:srgbClr val="002060"/>
              </a:solidFill>
            </a:endParaRPr>
          </a:p>
          <a:p>
            <a:pPr algn="just" eaLnBrk="0" hangingPunct="0">
              <a:buFont typeface="Arial" charset="0"/>
              <a:buChar char="•"/>
            </a:pPr>
            <a:r>
              <a:rPr lang="en-US" sz="2800">
                <a:solidFill>
                  <a:srgbClr val="002060"/>
                </a:solidFill>
              </a:rPr>
              <a:t> The prevalence of sensitization was as follows: grasses 87%, Olea 43%, </a:t>
            </a:r>
            <a:r>
              <a:rPr lang="en-US" sz="2800" i="1">
                <a:solidFill>
                  <a:srgbClr val="002060"/>
                </a:solidFill>
              </a:rPr>
              <a:t>Chenopodium</a:t>
            </a:r>
            <a:r>
              <a:rPr lang="en-US" sz="2800">
                <a:solidFill>
                  <a:srgbClr val="002060"/>
                </a:solidFill>
              </a:rPr>
              <a:t> 27%, </a:t>
            </a:r>
            <a:r>
              <a:rPr lang="en-US" sz="2800" i="1">
                <a:solidFill>
                  <a:srgbClr val="002060"/>
                </a:solidFill>
              </a:rPr>
              <a:t>Platanus</a:t>
            </a:r>
            <a:r>
              <a:rPr lang="en-US" sz="2800">
                <a:solidFill>
                  <a:srgbClr val="002060"/>
                </a:solidFill>
              </a:rPr>
              <a:t> 22%, </a:t>
            </a:r>
            <a:r>
              <a:rPr lang="en-US" sz="2800" i="1">
                <a:solidFill>
                  <a:srgbClr val="002060"/>
                </a:solidFill>
              </a:rPr>
              <a:t>Cupressus</a:t>
            </a:r>
            <a:r>
              <a:rPr lang="en-US" sz="2800">
                <a:solidFill>
                  <a:srgbClr val="002060"/>
                </a:solidFill>
              </a:rPr>
              <a:t> 13% and </a:t>
            </a:r>
            <a:r>
              <a:rPr lang="en-US" sz="2800" i="1">
                <a:solidFill>
                  <a:srgbClr val="002060"/>
                </a:solidFill>
              </a:rPr>
              <a:t>Parietaria</a:t>
            </a:r>
            <a:r>
              <a:rPr lang="en-US" sz="2800">
                <a:solidFill>
                  <a:srgbClr val="002060"/>
                </a:solidFill>
              </a:rPr>
              <a:t> 11% (Fig. 2).</a:t>
            </a:r>
          </a:p>
          <a:p>
            <a:pPr algn="just" eaLnBrk="0" hangingPunct="0">
              <a:buFont typeface="Arial" charset="0"/>
              <a:buChar char="•"/>
            </a:pPr>
            <a:endParaRPr lang="en-US" sz="2800">
              <a:solidFill>
                <a:srgbClr val="002060"/>
              </a:solidFill>
            </a:endParaRPr>
          </a:p>
          <a:p>
            <a:pPr algn="just" eaLnBrk="0" hangingPunct="0">
              <a:buFont typeface="Arial" charset="0"/>
              <a:buChar char="•"/>
            </a:pPr>
            <a:r>
              <a:rPr lang="en-US" sz="2800">
                <a:solidFill>
                  <a:srgbClr val="002060"/>
                </a:solidFill>
              </a:rPr>
              <a:t>The high prevalence of pollen polysensitization was surprising (75%) (Fig. 3).</a:t>
            </a:r>
          </a:p>
          <a:p>
            <a:pPr algn="just" eaLnBrk="0" hangingPunct="0">
              <a:buFont typeface="Arial" charset="0"/>
              <a:buChar char="•"/>
            </a:pPr>
            <a:endParaRPr lang="en-US" sz="2800">
              <a:solidFill>
                <a:srgbClr val="002060"/>
              </a:solidFill>
            </a:endParaRPr>
          </a:p>
          <a:p>
            <a:pPr algn="just" eaLnBrk="0" hangingPunct="0">
              <a:buFont typeface="Arial" charset="0"/>
              <a:buChar char="•"/>
            </a:pPr>
            <a:r>
              <a:rPr lang="en-US" sz="2800">
                <a:solidFill>
                  <a:srgbClr val="002060"/>
                </a:solidFill>
              </a:rPr>
              <a:t>We divided our patients into 6 groups, according to their degree of atopy using the following ranges: 0–99 mm2; 100–199 mm2; 200–299 mm2; 300–399 mm2; 400–499 mm2 and 500–599 mm2. The prevalence of asthma within these ranges was: 37%; 38%; 40%; 46%, 48% and 55%, respectively (Spearman rank correlation coefficient rs = 0.96 p &lt; 0.05) (Fig. 4).</a:t>
            </a:r>
          </a:p>
        </p:txBody>
      </p:sp>
      <p:sp>
        <p:nvSpPr>
          <p:cNvPr id="27659" name="58 CuadroTexto"/>
          <p:cNvSpPr txBox="1">
            <a:spLocks noChangeArrowheads="1"/>
          </p:cNvSpPr>
          <p:nvPr/>
        </p:nvSpPr>
        <p:spPr bwMode="auto">
          <a:xfrm>
            <a:off x="942975" y="19834225"/>
            <a:ext cx="2030413" cy="569913"/>
          </a:xfrm>
          <a:prstGeom prst="rect">
            <a:avLst/>
          </a:prstGeom>
          <a:solidFill>
            <a:srgbClr val="002060"/>
          </a:solidFill>
          <a:ln w="9525">
            <a:noFill/>
            <a:miter lim="800000"/>
            <a:headEnd/>
            <a:tailEnd/>
          </a:ln>
        </p:spPr>
        <p:txBody>
          <a:bodyPr wrap="none" anchor="ctr">
            <a:spAutoFit/>
          </a:bodyPr>
          <a:lstStyle/>
          <a:p>
            <a:pPr algn="ctr" eaLnBrk="0" hangingPunct="0"/>
            <a:r>
              <a:rPr lang="es-ES" b="1">
                <a:solidFill>
                  <a:schemeClr val="bg1"/>
                </a:solidFill>
              </a:rPr>
              <a:t>RESULTS</a:t>
            </a:r>
          </a:p>
        </p:txBody>
      </p:sp>
      <p:sp>
        <p:nvSpPr>
          <p:cNvPr id="27660" name="50 Rectángulo"/>
          <p:cNvSpPr>
            <a:spLocks noChangeArrowheads="1"/>
          </p:cNvSpPr>
          <p:nvPr/>
        </p:nvSpPr>
        <p:spPr bwMode="auto">
          <a:xfrm>
            <a:off x="17552988" y="35042475"/>
            <a:ext cx="14192250" cy="5692775"/>
          </a:xfrm>
          <a:prstGeom prst="rect">
            <a:avLst/>
          </a:prstGeom>
          <a:noFill/>
          <a:ln w="9525">
            <a:noFill/>
            <a:miter lim="800000"/>
            <a:headEnd/>
            <a:tailEnd/>
          </a:ln>
        </p:spPr>
        <p:txBody>
          <a:bodyPr>
            <a:spAutoFit/>
          </a:bodyPr>
          <a:lstStyle/>
          <a:p>
            <a:pPr algn="just" eaLnBrk="0" hangingPunct="0"/>
            <a:r>
              <a:rPr lang="en-US" sz="2800" b="1">
                <a:solidFill>
                  <a:srgbClr val="002060"/>
                </a:solidFill>
              </a:rPr>
              <a:t>Badajoz: Drs J.M. García Menaya, I. González Galán and C. Cordobés. </a:t>
            </a:r>
          </a:p>
          <a:p>
            <a:pPr algn="just" eaLnBrk="0" hangingPunct="0"/>
            <a:r>
              <a:rPr lang="en-US" sz="2800" b="1">
                <a:solidFill>
                  <a:srgbClr val="002060"/>
                </a:solidFill>
              </a:rPr>
              <a:t>Barcelona: Drs J. Belmonte, J.M. Roure, A. Cadahia and J.L. Eseverri. </a:t>
            </a:r>
          </a:p>
          <a:p>
            <a:pPr algn="just" eaLnBrk="0" hangingPunct="0"/>
            <a:r>
              <a:rPr lang="en-US" sz="2800" b="1">
                <a:solidFill>
                  <a:srgbClr val="002060"/>
                </a:solidFill>
              </a:rPr>
              <a:t>Bilbao: Drs I. Antepara, Y. Alvarez and J. San Atilano </a:t>
            </a:r>
          </a:p>
          <a:p>
            <a:pPr algn="just" eaLnBrk="0" hangingPunct="0"/>
            <a:r>
              <a:rPr lang="en-US" sz="2800" b="1">
                <a:solidFill>
                  <a:srgbClr val="002060"/>
                </a:solidFill>
              </a:rPr>
              <a:t>Burgos: Drs P. Carretero, S. Porres and S. Juste Picón </a:t>
            </a:r>
          </a:p>
          <a:p>
            <a:pPr algn="just" eaLnBrk="0" hangingPunct="0"/>
            <a:r>
              <a:rPr lang="en-US" sz="2800" b="1">
                <a:solidFill>
                  <a:srgbClr val="002060"/>
                </a:solidFill>
              </a:rPr>
              <a:t>Ciudad Real: Drs F. Feo Brito, P. Mur Gimeno and E. Gómez Torrijo </a:t>
            </a:r>
          </a:p>
          <a:p>
            <a:pPr algn="just" eaLnBrk="0" hangingPunct="0"/>
            <a:r>
              <a:rPr lang="en-US" sz="2800" b="1">
                <a:solidFill>
                  <a:srgbClr val="002060"/>
                </a:solidFill>
              </a:rPr>
              <a:t>Corunna: Drs M. Ferreiro Arias and M.A. Rico Díaz </a:t>
            </a:r>
          </a:p>
          <a:p>
            <a:pPr algn="just" eaLnBrk="0" hangingPunct="0"/>
            <a:r>
              <a:rPr lang="en-US" sz="2800" b="1">
                <a:solidFill>
                  <a:srgbClr val="002060"/>
                </a:solidFill>
              </a:rPr>
              <a:t>Logroño: Dr T. Lobera</a:t>
            </a:r>
          </a:p>
          <a:p>
            <a:pPr algn="just" eaLnBrk="0" hangingPunct="0"/>
            <a:r>
              <a:rPr lang="en-US" sz="2800" b="1">
                <a:solidFill>
                  <a:srgbClr val="002060"/>
                </a:solidFill>
              </a:rPr>
              <a:t>Madrid: Drs J. Subiza, M. Masiello, M.J. Narganes and C. Barjau</a:t>
            </a:r>
          </a:p>
          <a:p>
            <a:pPr algn="just" eaLnBrk="0" hangingPunct="0"/>
            <a:r>
              <a:rPr lang="en-US" sz="2800" b="1">
                <a:solidFill>
                  <a:srgbClr val="002060"/>
                </a:solidFill>
              </a:rPr>
              <a:t>Santander: Drs V. de Benito and J. Soto </a:t>
            </a:r>
          </a:p>
          <a:p>
            <a:pPr algn="just" eaLnBrk="0" hangingPunct="0"/>
            <a:r>
              <a:rPr lang="en-US" sz="2800" b="1">
                <a:solidFill>
                  <a:srgbClr val="002060"/>
                </a:solidFill>
              </a:rPr>
              <a:t>Seville: Drs A. Chaparro, J. Delgado and J. Conde </a:t>
            </a:r>
          </a:p>
          <a:p>
            <a:pPr algn="just" eaLnBrk="0" hangingPunct="0"/>
            <a:r>
              <a:rPr lang="en-US" sz="2800" b="1">
                <a:solidFill>
                  <a:srgbClr val="002060"/>
                </a:solidFill>
              </a:rPr>
              <a:t>Toledo: Drs A. Moral and C. Senent </a:t>
            </a:r>
          </a:p>
          <a:p>
            <a:pPr algn="just" eaLnBrk="0" hangingPunct="0"/>
            <a:r>
              <a:rPr lang="en-US" sz="2800" b="1">
                <a:solidFill>
                  <a:srgbClr val="002060"/>
                </a:solidFill>
              </a:rPr>
              <a:t>Vitoria: Drs G. Gastaminza, Y. Álvarez, J. San Atilano and D. Muñoz Lejarazu </a:t>
            </a:r>
          </a:p>
          <a:p>
            <a:pPr algn="just" eaLnBrk="0" hangingPunct="0"/>
            <a:r>
              <a:rPr lang="en-US" sz="2800" b="1">
                <a:solidFill>
                  <a:srgbClr val="002060"/>
                </a:solidFill>
              </a:rPr>
              <a:t>Zaragoza: Drs J. Pola, C. Zapata and E. Sanz</a:t>
            </a:r>
          </a:p>
        </p:txBody>
      </p:sp>
      <p:sp>
        <p:nvSpPr>
          <p:cNvPr id="27661" name="51 CuadroTexto"/>
          <p:cNvSpPr txBox="1">
            <a:spLocks noChangeArrowheads="1"/>
          </p:cNvSpPr>
          <p:nvPr/>
        </p:nvSpPr>
        <p:spPr bwMode="auto">
          <a:xfrm>
            <a:off x="17946688" y="34264600"/>
            <a:ext cx="4100512" cy="523875"/>
          </a:xfrm>
          <a:prstGeom prst="rect">
            <a:avLst/>
          </a:prstGeom>
          <a:solidFill>
            <a:srgbClr val="002060"/>
          </a:solidFill>
          <a:ln w="9525">
            <a:noFill/>
            <a:miter lim="800000"/>
            <a:headEnd/>
            <a:tailEnd/>
          </a:ln>
        </p:spPr>
        <p:txBody>
          <a:bodyPr wrap="none" anchor="ctr">
            <a:spAutoFit/>
          </a:bodyPr>
          <a:lstStyle/>
          <a:p>
            <a:pPr algn="ctr" eaLnBrk="0" hangingPunct="0"/>
            <a:r>
              <a:rPr lang="es-ES" sz="2800" b="1">
                <a:solidFill>
                  <a:schemeClr val="bg1"/>
                </a:solidFill>
              </a:rPr>
              <a:t>AKNOWLEDGEMENTS</a:t>
            </a:r>
          </a:p>
        </p:txBody>
      </p:sp>
      <p:sp>
        <p:nvSpPr>
          <p:cNvPr id="27662" name="52 Rectángulo"/>
          <p:cNvSpPr>
            <a:spLocks noChangeArrowheads="1"/>
          </p:cNvSpPr>
          <p:nvPr/>
        </p:nvSpPr>
        <p:spPr bwMode="auto">
          <a:xfrm>
            <a:off x="1036638" y="41554400"/>
            <a:ext cx="30708600" cy="954088"/>
          </a:xfrm>
          <a:prstGeom prst="rect">
            <a:avLst/>
          </a:prstGeom>
          <a:noFill/>
          <a:ln w="9525">
            <a:noFill/>
            <a:miter lim="800000"/>
            <a:headEnd/>
            <a:tailEnd/>
          </a:ln>
        </p:spPr>
        <p:txBody>
          <a:bodyPr>
            <a:spAutoFit/>
          </a:bodyPr>
          <a:lstStyle/>
          <a:p>
            <a:pPr algn="just" eaLnBrk="0" hangingPunct="0"/>
            <a:r>
              <a:rPr lang="en-US" sz="2800" b="1">
                <a:solidFill>
                  <a:srgbClr val="002060"/>
                </a:solidFill>
              </a:rPr>
              <a:t>1. Braunstahl GJ, Overbeek SE, Kleinjan A, Prins JB, Hoogsteden HC, Fokkens WJ: Nasal allergen provocation induces adhesion molecule expression and tissue eosinophilia in upper and lower airways. J Allergy Clin Immunol 2001, 107:469-476</a:t>
            </a:r>
          </a:p>
        </p:txBody>
      </p:sp>
      <p:sp>
        <p:nvSpPr>
          <p:cNvPr id="27663" name="53 CuadroTexto"/>
          <p:cNvSpPr txBox="1">
            <a:spLocks noChangeArrowheads="1"/>
          </p:cNvSpPr>
          <p:nvPr/>
        </p:nvSpPr>
        <p:spPr bwMode="auto">
          <a:xfrm>
            <a:off x="969963" y="40817800"/>
            <a:ext cx="2274887" cy="523875"/>
          </a:xfrm>
          <a:prstGeom prst="rect">
            <a:avLst/>
          </a:prstGeom>
          <a:solidFill>
            <a:srgbClr val="002060"/>
          </a:solidFill>
          <a:ln w="9525">
            <a:noFill/>
            <a:miter lim="800000"/>
            <a:headEnd/>
            <a:tailEnd/>
          </a:ln>
        </p:spPr>
        <p:txBody>
          <a:bodyPr wrap="none" anchor="ctr">
            <a:spAutoFit/>
          </a:bodyPr>
          <a:lstStyle/>
          <a:p>
            <a:pPr algn="ctr" eaLnBrk="0" hangingPunct="0"/>
            <a:r>
              <a:rPr lang="es-ES" sz="2800" b="1">
                <a:solidFill>
                  <a:schemeClr val="bg1"/>
                </a:solidFill>
              </a:rPr>
              <a:t>REFERENCE</a:t>
            </a:r>
          </a:p>
        </p:txBody>
      </p:sp>
      <p:pic>
        <p:nvPicPr>
          <p:cNvPr id="27664" name="Picture 2"/>
          <p:cNvPicPr>
            <a:picLocks noChangeAspect="1" noChangeArrowheads="1"/>
          </p:cNvPicPr>
          <p:nvPr/>
        </p:nvPicPr>
        <p:blipFill>
          <a:blip r:embed="rId3"/>
          <a:srcRect/>
          <a:stretch>
            <a:fillRect/>
          </a:stretch>
        </p:blipFill>
        <p:spPr bwMode="auto">
          <a:xfrm>
            <a:off x="7264400" y="27643138"/>
            <a:ext cx="7469188" cy="5602287"/>
          </a:xfrm>
          <a:prstGeom prst="rect">
            <a:avLst/>
          </a:prstGeom>
          <a:noFill/>
          <a:ln w="9525">
            <a:noFill/>
            <a:miter lim="800000"/>
            <a:headEnd/>
            <a:tailEnd/>
          </a:ln>
        </p:spPr>
      </p:pic>
      <p:sp>
        <p:nvSpPr>
          <p:cNvPr id="27665" name="9 CuadroTexto"/>
          <p:cNvSpPr txBox="1">
            <a:spLocks noChangeArrowheads="1"/>
          </p:cNvSpPr>
          <p:nvPr/>
        </p:nvSpPr>
        <p:spPr bwMode="auto">
          <a:xfrm>
            <a:off x="7264400" y="24722138"/>
            <a:ext cx="7469188" cy="1816100"/>
          </a:xfrm>
          <a:prstGeom prst="rect">
            <a:avLst/>
          </a:prstGeom>
          <a:noFill/>
          <a:ln w="9525">
            <a:noFill/>
            <a:miter lim="800000"/>
            <a:headEnd/>
            <a:tailEnd/>
          </a:ln>
        </p:spPr>
        <p:txBody>
          <a:bodyPr>
            <a:spAutoFit/>
          </a:bodyPr>
          <a:lstStyle/>
          <a:p>
            <a:pPr algn="just" eaLnBrk="0" hangingPunct="0"/>
            <a:r>
              <a:rPr lang="en-US" sz="2800">
                <a:solidFill>
                  <a:srgbClr val="002060"/>
                </a:solidFill>
              </a:rPr>
              <a:t>Fig. 2: Prevalence of positive skin prick tests to the most relevant pollens within the 1.536 pollinosis patients from 13 different cities in Spain.</a:t>
            </a:r>
          </a:p>
        </p:txBody>
      </p:sp>
      <p:pic>
        <p:nvPicPr>
          <p:cNvPr id="27666" name="Picture 4"/>
          <p:cNvPicPr>
            <a:picLocks noChangeAspect="1" noChangeArrowheads="1"/>
          </p:cNvPicPr>
          <p:nvPr/>
        </p:nvPicPr>
        <p:blipFill>
          <a:blip r:embed="rId4"/>
          <a:srcRect/>
          <a:stretch>
            <a:fillRect/>
          </a:stretch>
        </p:blipFill>
        <p:spPr bwMode="auto">
          <a:xfrm>
            <a:off x="24183975" y="28267025"/>
            <a:ext cx="7561263" cy="5670550"/>
          </a:xfrm>
          <a:prstGeom prst="rect">
            <a:avLst/>
          </a:prstGeom>
          <a:noFill/>
          <a:ln w="9525">
            <a:noFill/>
            <a:miter lim="800000"/>
            <a:headEnd/>
            <a:tailEnd/>
          </a:ln>
        </p:spPr>
      </p:pic>
      <p:pic>
        <p:nvPicPr>
          <p:cNvPr id="27667" name="Picture 5" descr="C:\Users\user4\AppData\Local\Microsoft\Windows\Temporary Internet Files\Content.Outlook\JGU929O0\Fig 1.JPG"/>
          <p:cNvPicPr>
            <a:picLocks noChangeAspect="1" noChangeArrowheads="1"/>
          </p:cNvPicPr>
          <p:nvPr/>
        </p:nvPicPr>
        <p:blipFill>
          <a:blip r:embed="rId5"/>
          <a:srcRect l="8739" t="21117" b="16957"/>
          <a:stretch>
            <a:fillRect/>
          </a:stretch>
        </p:blipFill>
        <p:spPr bwMode="auto">
          <a:xfrm>
            <a:off x="534988" y="27643138"/>
            <a:ext cx="6257925" cy="5662612"/>
          </a:xfrm>
          <a:prstGeom prst="rect">
            <a:avLst/>
          </a:prstGeom>
          <a:noFill/>
          <a:ln w="9525">
            <a:noFill/>
            <a:miter lim="800000"/>
            <a:headEnd/>
            <a:tailEnd/>
          </a:ln>
        </p:spPr>
      </p:pic>
      <p:pic>
        <p:nvPicPr>
          <p:cNvPr id="27668" name="Picture 3"/>
          <p:cNvPicPr>
            <a:picLocks noChangeAspect="1" noChangeArrowheads="1"/>
          </p:cNvPicPr>
          <p:nvPr/>
        </p:nvPicPr>
        <p:blipFill>
          <a:blip r:embed="rId6"/>
          <a:srcRect/>
          <a:stretch>
            <a:fillRect/>
          </a:stretch>
        </p:blipFill>
        <p:spPr bwMode="auto">
          <a:xfrm>
            <a:off x="15890875" y="27643138"/>
            <a:ext cx="7607300" cy="5705475"/>
          </a:xfrm>
          <a:prstGeom prst="rect">
            <a:avLst/>
          </a:prstGeom>
          <a:noFill/>
          <a:ln w="9525">
            <a:noFill/>
            <a:miter lim="800000"/>
            <a:headEnd/>
            <a:tailEnd/>
          </a:ln>
        </p:spPr>
      </p:pic>
      <p:sp>
        <p:nvSpPr>
          <p:cNvPr id="27669" name="25 CuadroTexto"/>
          <p:cNvSpPr txBox="1">
            <a:spLocks noChangeArrowheads="1"/>
          </p:cNvSpPr>
          <p:nvPr/>
        </p:nvSpPr>
        <p:spPr bwMode="auto">
          <a:xfrm>
            <a:off x="15992475" y="24742775"/>
            <a:ext cx="7562850" cy="2676525"/>
          </a:xfrm>
          <a:prstGeom prst="rect">
            <a:avLst/>
          </a:prstGeom>
          <a:noFill/>
          <a:ln w="9525">
            <a:noFill/>
            <a:miter lim="800000"/>
            <a:headEnd/>
            <a:tailEnd/>
          </a:ln>
        </p:spPr>
        <p:txBody>
          <a:bodyPr>
            <a:spAutoFit/>
          </a:bodyPr>
          <a:lstStyle/>
          <a:p>
            <a:pPr algn="just" eaLnBrk="0" hangingPunct="0"/>
            <a:r>
              <a:rPr lang="en-US" sz="2800">
                <a:solidFill>
                  <a:srgbClr val="002060"/>
                </a:solidFill>
              </a:rPr>
              <a:t>Fig. 3: Prevalence of polysensitization among pollinosis patients in Spain. Practically in all cities, the prevalence of  polysensitization was higher than 50 %. The degree of polysensitization was higher in the center and south than in the north of Spain. </a:t>
            </a:r>
          </a:p>
        </p:txBody>
      </p:sp>
      <p:sp>
        <p:nvSpPr>
          <p:cNvPr id="27670" name="26 CuadroTexto"/>
          <p:cNvSpPr txBox="1">
            <a:spLocks noChangeArrowheads="1"/>
          </p:cNvSpPr>
          <p:nvPr/>
        </p:nvSpPr>
        <p:spPr bwMode="auto">
          <a:xfrm>
            <a:off x="24183975" y="24682450"/>
            <a:ext cx="7561263" cy="1816100"/>
          </a:xfrm>
          <a:prstGeom prst="rect">
            <a:avLst/>
          </a:prstGeom>
          <a:noFill/>
          <a:ln w="9525">
            <a:noFill/>
            <a:miter lim="800000"/>
            <a:headEnd/>
            <a:tailEnd/>
          </a:ln>
        </p:spPr>
        <p:txBody>
          <a:bodyPr>
            <a:spAutoFit/>
          </a:bodyPr>
          <a:lstStyle/>
          <a:p>
            <a:pPr algn="just" eaLnBrk="0" hangingPunct="0"/>
            <a:r>
              <a:rPr lang="en-US" sz="2800">
                <a:solidFill>
                  <a:srgbClr val="002060"/>
                </a:solidFill>
              </a:rPr>
              <a:t>Fig. 4: Prevalence of asthma in patients grouped according to their degree of atopy. Spearman rank correlation coefficient rs = 0.96 p &lt; 0.05) (</a:t>
            </a:r>
          </a:p>
        </p:txBody>
      </p:sp>
      <p:sp>
        <p:nvSpPr>
          <p:cNvPr id="27671" name="27 CuadroTexto"/>
          <p:cNvSpPr txBox="1">
            <a:spLocks noChangeArrowheads="1"/>
          </p:cNvSpPr>
          <p:nvPr/>
        </p:nvSpPr>
        <p:spPr bwMode="auto">
          <a:xfrm>
            <a:off x="898525" y="24755475"/>
            <a:ext cx="6145213" cy="1816100"/>
          </a:xfrm>
          <a:prstGeom prst="rect">
            <a:avLst/>
          </a:prstGeom>
          <a:noFill/>
          <a:ln w="9525">
            <a:noFill/>
            <a:miter lim="800000"/>
            <a:headEnd/>
            <a:tailEnd/>
          </a:ln>
        </p:spPr>
        <p:txBody>
          <a:bodyPr>
            <a:spAutoFit/>
          </a:bodyPr>
          <a:lstStyle/>
          <a:p>
            <a:pPr algn="just" eaLnBrk="0" hangingPunct="0"/>
            <a:r>
              <a:rPr lang="en-US" sz="2800">
                <a:solidFill>
                  <a:srgbClr val="002060"/>
                </a:solidFill>
              </a:rPr>
              <a:t>Fig. 2: Example on how the degree of atopy was calculated. In this case the sum of the positive wheals accounts for 305 mm</a:t>
            </a:r>
            <a:r>
              <a:rPr lang="en-US" sz="2800" baseline="30000">
                <a:solidFill>
                  <a:srgbClr val="002060"/>
                </a:solidFill>
              </a:rPr>
              <a:t>2</a:t>
            </a:r>
          </a:p>
        </p:txBody>
      </p:sp>
      <p:pic>
        <p:nvPicPr>
          <p:cNvPr id="27673" name="Picture 25"/>
          <p:cNvPicPr>
            <a:picLocks noChangeAspect="1" noChangeArrowheads="1"/>
          </p:cNvPicPr>
          <p:nvPr/>
        </p:nvPicPr>
        <p:blipFill>
          <a:blip r:embed="rId7"/>
          <a:srcRect/>
          <a:stretch>
            <a:fillRect/>
          </a:stretch>
        </p:blipFill>
        <p:spPr bwMode="auto">
          <a:xfrm>
            <a:off x="0" y="0"/>
            <a:ext cx="9906000"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3600" b="0" i="0" u="none" strike="noStrike" cap="none" normalizeH="0" baseline="0" smtClean="0">
            <a:ln>
              <a:noFill/>
            </a:ln>
            <a:solidFill>
              <a:srgbClr val="FF6600"/>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3600" b="0" i="0" u="none" strike="noStrike" cap="none" normalizeH="0" baseline="0" smtClean="0">
            <a:ln>
              <a:noFill/>
            </a:ln>
            <a:solidFill>
              <a:srgbClr val="FF6600"/>
            </a:solidFill>
            <a:effectLst/>
            <a:latin typeface="Comic Sans MS" pitchFamily="66" charset="0"/>
          </a:defRPr>
        </a:defPPr>
      </a:lstStyle>
    </a:lnDef>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9222</TotalTime>
  <Words>950</Words>
  <Application>Microsoft Office PowerPoint</Application>
  <PresentationFormat>Personalizado</PresentationFormat>
  <Paragraphs>57</Paragraphs>
  <Slides>1</Slides>
  <Notes>1</Notes>
  <HiddenSlides>0</HiddenSlides>
  <MMClips>0</MMClips>
  <ScaleCrop>false</ScaleCrop>
  <HeadingPairs>
    <vt:vector size="6" baseType="variant">
      <vt:variant>
        <vt:lpstr>Fuentes usadas</vt:lpstr>
      </vt:variant>
      <vt:variant>
        <vt:i4>5</vt:i4>
      </vt:variant>
      <vt:variant>
        <vt:lpstr>Plantilla de diseño</vt:lpstr>
      </vt:variant>
      <vt:variant>
        <vt:i4>24</vt:i4>
      </vt:variant>
      <vt:variant>
        <vt:lpstr>Títulos de diapositiva</vt:lpstr>
      </vt:variant>
      <vt:variant>
        <vt:i4>1</vt:i4>
      </vt:variant>
    </vt:vector>
  </HeadingPairs>
  <TitlesOfParts>
    <vt:vector size="30" baseType="lpstr">
      <vt:lpstr>Comic Sans MS</vt:lpstr>
      <vt:lpstr>Arial</vt:lpstr>
      <vt:lpstr>Calibri</vt:lpstr>
      <vt:lpstr>Tw Cen MT</vt:lpstr>
      <vt:lpstr>Times New Roman</vt:lpstr>
      <vt:lpstr>Diseño personalizado</vt:lpstr>
      <vt:lpstr>Paja</vt:lpstr>
      <vt:lpstr>Diseño personalizado</vt:lpstr>
      <vt:lpstr>Diseño personalizado</vt:lpstr>
      <vt:lpstr>Diseño personalizado</vt:lpstr>
      <vt:lpstr>Diseño personalizado</vt:lpstr>
      <vt:lpstr>Diseño personalizado</vt:lpstr>
      <vt:lpstr>Diseño personalizado</vt:lpstr>
      <vt:lpstr>Diseño personalizado</vt:lpstr>
      <vt:lpstr>Diseño personalizado</vt:lpstr>
      <vt:lpstr>Diseño personalizado</vt:lpstr>
      <vt:lpstr>Diseño personalizado</vt:lpstr>
      <vt:lpstr>Diseño personalizado</vt:lpstr>
      <vt:lpstr>Paja</vt:lpstr>
      <vt:lpstr>Paja</vt:lpstr>
      <vt:lpstr>Paja</vt:lpstr>
      <vt:lpstr>Paja</vt:lpstr>
      <vt:lpstr>Paja</vt:lpstr>
      <vt:lpstr>Paja</vt:lpstr>
      <vt:lpstr>Paja</vt:lpstr>
      <vt:lpstr>Paja</vt:lpstr>
      <vt:lpstr>Paja</vt:lpstr>
      <vt:lpstr>Paja</vt:lpstr>
      <vt:lpstr>Paja</vt:lpstr>
      <vt:lpstr>Diapositiva 1</vt:lpstr>
    </vt:vector>
  </TitlesOfParts>
  <Company>inia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Francisco J. Beitia</dc:creator>
  <cp:lastModifiedBy>Oficina2</cp:lastModifiedBy>
  <cp:revision>779</cp:revision>
  <cp:lastPrinted>2001-10-24T11:49:42Z</cp:lastPrinted>
  <dcterms:created xsi:type="dcterms:W3CDTF">2001-10-18T10:53:36Z</dcterms:created>
  <dcterms:modified xsi:type="dcterms:W3CDTF">2013-06-20T18:58:37Z</dcterms:modified>
</cp:coreProperties>
</file>